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5" r:id="rId4"/>
  </p:sldMasterIdLst>
  <p:notesMasterIdLst>
    <p:notesMasterId r:id="rId31"/>
  </p:notesMasterIdLst>
  <p:handoutMasterIdLst>
    <p:handoutMasterId r:id="rId32"/>
  </p:handoutMasterIdLst>
  <p:sldIdLst>
    <p:sldId id="356" r:id="rId5"/>
    <p:sldId id="357" r:id="rId6"/>
    <p:sldId id="385" r:id="rId7"/>
    <p:sldId id="386" r:id="rId8"/>
    <p:sldId id="284" r:id="rId9"/>
    <p:sldId id="358" r:id="rId10"/>
    <p:sldId id="285" r:id="rId11"/>
    <p:sldId id="361" r:id="rId12"/>
    <p:sldId id="360" r:id="rId13"/>
    <p:sldId id="368" r:id="rId14"/>
    <p:sldId id="369" r:id="rId15"/>
    <p:sldId id="370" r:id="rId16"/>
    <p:sldId id="371" r:id="rId17"/>
    <p:sldId id="372" r:id="rId18"/>
    <p:sldId id="373" r:id="rId19"/>
    <p:sldId id="374" r:id="rId20"/>
    <p:sldId id="376" r:id="rId21"/>
    <p:sldId id="377" r:id="rId22"/>
    <p:sldId id="378" r:id="rId23"/>
    <p:sldId id="379" r:id="rId24"/>
    <p:sldId id="380" r:id="rId25"/>
    <p:sldId id="381" r:id="rId26"/>
    <p:sldId id="382" r:id="rId27"/>
    <p:sldId id="383" r:id="rId28"/>
    <p:sldId id="384" r:id="rId29"/>
    <p:sldId id="354" r:id="rId30"/>
  </p:sldIdLst>
  <p:sldSz cx="12192000" cy="6858000"/>
  <p:notesSz cx="6858000" cy="9144000"/>
  <p:defaultTextStyle>
    <a:defPPr rtl="0">
      <a:defRPr lang="ko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5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IT-4C" initials="I" lastIdx="1" clrIdx="0">
    <p:extLst>
      <p:ext uri="{19B8F6BF-5375-455C-9EA6-DF929625EA0E}">
        <p15:presenceInfo xmlns:p15="http://schemas.microsoft.com/office/powerpoint/2012/main" userId="IT-4C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EDEFF7"/>
    <a:srgbClr val="D0D1D9"/>
    <a:srgbClr val="F6F9FF"/>
    <a:srgbClr val="19191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25" autoAdjust="0"/>
    <p:restoredTop sz="94634" autoAdjust="0"/>
  </p:normalViewPr>
  <p:slideViewPr>
    <p:cSldViewPr snapToGrid="0">
      <p:cViewPr varScale="1">
        <p:scale>
          <a:sx n="103" d="100"/>
          <a:sy n="103" d="100"/>
        </p:scale>
        <p:origin x="114" y="102"/>
      </p:cViewPr>
      <p:guideLst>
        <p:guide pos="3840"/>
        <p:guide orient="horz" pos="256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83" d="100"/>
          <a:sy n="83" d="100"/>
        </p:scale>
        <p:origin x="391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handoutMaster" Target="handoutMasters/handoutMaster1.xml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FBC89A01-A5C8-4339-ACEA-B1C5FCFA4E1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ko-KR" altLang="en-US">
              <a:latin typeface="+mj-ea"/>
              <a:ea typeface="+mj-ea"/>
            </a:endParaRP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5DDCA35-6D4C-4279-85C5-F71A578F2E8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88D26156-CFEE-4328-9229-C9B519BCBE94}" type="datetime1">
              <a:rPr lang="ko-KR" altLang="en-US" smtClean="0">
                <a:latin typeface="+mj-ea"/>
                <a:ea typeface="+mj-ea"/>
              </a:rPr>
              <a:t>2020-11-16</a:t>
            </a:fld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580FEFB-2BC1-4CF9-8B77-B0D75B6E160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ko-KR" altLang="en-US">
              <a:latin typeface="+mj-ea"/>
              <a:ea typeface="+mj-ea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395EDB6-8D14-418D-914B-7C023E99554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C71D5864-DF60-490B-BE3C-166E6D9CB7B5}" type="slidenum">
              <a:rPr lang="en-US" altLang="ko-KR" smtClean="0">
                <a:latin typeface="+mj-ea"/>
                <a:ea typeface="+mj-ea"/>
              </a:rPr>
              <a:t>‹#›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17928942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+mj-ea"/>
                <a:ea typeface="+mj-ea"/>
              </a:defRPr>
            </a:lvl1pPr>
          </a:lstStyle>
          <a:p>
            <a:endParaRPr lang="ko-KR" altLang="en-US" noProof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+mj-ea"/>
                <a:ea typeface="+mj-ea"/>
              </a:defRPr>
            </a:lvl1pPr>
          </a:lstStyle>
          <a:p>
            <a:fld id="{07EC3446-7332-4204-BB5C-64BFED62D6B6}" type="datetime1">
              <a:rPr lang="ko-KR" altLang="en-US" smtClean="0"/>
              <a:pPr/>
              <a:t>2020-11-16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+mj-ea"/>
                <a:ea typeface="+mj-ea"/>
              </a:defRPr>
            </a:lvl1pPr>
          </a:lstStyle>
          <a:p>
            <a:endParaRPr lang="ko-KR" altLang="en-US" noProof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+mj-ea"/>
                <a:ea typeface="+mj-ea"/>
              </a:defRPr>
            </a:lvl1pPr>
          </a:lstStyle>
          <a:p>
            <a:fld id="{767E557C-9E66-43F1-9F87-179A985BA47D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129321369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67E557C-9E66-43F1-9F87-179A985BA47D}" type="slidenum">
              <a:rPr lang="en-US" altLang="ko-KR" smtClean="0">
                <a:latin typeface="+mj-ea"/>
                <a:ea typeface="+mj-ea"/>
              </a:rPr>
              <a:t>1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2188829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67E557C-9E66-43F1-9F87-179A985BA47D}" type="slidenum">
              <a:rPr lang="en-US" altLang="ko-KR" smtClean="0">
                <a:latin typeface="+mj-ea"/>
                <a:ea typeface="+mj-ea"/>
              </a:rPr>
              <a:t>10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9555134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67E557C-9E66-43F1-9F87-179A985BA47D}" type="slidenum">
              <a:rPr lang="en-US" altLang="ko-KR" smtClean="0">
                <a:latin typeface="+mj-ea"/>
                <a:ea typeface="+mj-ea"/>
              </a:rPr>
              <a:t>11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2613499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67E557C-9E66-43F1-9F87-179A985BA47D}" type="slidenum">
              <a:rPr lang="en-US" altLang="ko-KR" smtClean="0">
                <a:latin typeface="+mj-ea"/>
                <a:ea typeface="+mj-ea"/>
              </a:rPr>
              <a:t>12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518746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67E557C-9E66-43F1-9F87-179A985BA47D}" type="slidenum">
              <a:rPr lang="en-US" altLang="ko-KR" smtClean="0">
                <a:latin typeface="+mj-ea"/>
                <a:ea typeface="+mj-ea"/>
              </a:rPr>
              <a:t>13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2581721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67E557C-9E66-43F1-9F87-179A985BA47D}" type="slidenum">
              <a:rPr lang="en-US" altLang="ko-KR" smtClean="0">
                <a:latin typeface="+mj-ea"/>
                <a:ea typeface="+mj-ea"/>
              </a:rPr>
              <a:t>14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5585611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67E557C-9E66-43F1-9F87-179A985BA47D}" type="slidenum">
              <a:rPr lang="en-US" altLang="ko-KR" smtClean="0">
                <a:latin typeface="+mj-ea"/>
                <a:ea typeface="+mj-ea"/>
              </a:rPr>
              <a:t>15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5653970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67E557C-9E66-43F1-9F87-179A985BA47D}" type="slidenum">
              <a:rPr lang="en-US" altLang="ko-KR" smtClean="0">
                <a:latin typeface="+mj-ea"/>
                <a:ea typeface="+mj-ea"/>
              </a:rPr>
              <a:t>16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1101222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67E557C-9E66-43F1-9F87-179A985BA47D}" type="slidenum">
              <a:rPr lang="en-US" altLang="ko-KR" smtClean="0">
                <a:latin typeface="+mj-ea"/>
                <a:ea typeface="+mj-ea"/>
              </a:rPr>
              <a:t>17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67418261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67E557C-9E66-43F1-9F87-179A985BA47D}" type="slidenum">
              <a:rPr lang="en-US" altLang="ko-KR" smtClean="0">
                <a:latin typeface="+mj-ea"/>
                <a:ea typeface="+mj-ea"/>
              </a:rPr>
              <a:t>18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09316013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67E557C-9E66-43F1-9F87-179A985BA47D}" type="slidenum">
              <a:rPr lang="en-US" altLang="ko-KR" smtClean="0">
                <a:latin typeface="+mj-ea"/>
                <a:ea typeface="+mj-ea"/>
              </a:rPr>
              <a:t>19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6168988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67E557C-9E66-43F1-9F87-179A985BA47D}" type="slidenum">
              <a:rPr lang="en-US" altLang="ko-KR" smtClean="0">
                <a:latin typeface="+mj-ea"/>
                <a:ea typeface="+mj-ea"/>
              </a:rPr>
              <a:t>2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16700810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67E557C-9E66-43F1-9F87-179A985BA47D}" type="slidenum">
              <a:rPr lang="en-US" altLang="ko-KR" smtClean="0">
                <a:latin typeface="+mj-ea"/>
                <a:ea typeface="+mj-ea"/>
              </a:rPr>
              <a:t>20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70007213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67E557C-9E66-43F1-9F87-179A985BA47D}" type="slidenum">
              <a:rPr lang="en-US" altLang="ko-KR" smtClean="0">
                <a:latin typeface="+mj-ea"/>
                <a:ea typeface="+mj-ea"/>
              </a:rPr>
              <a:t>21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80833451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67E557C-9E66-43F1-9F87-179A985BA47D}" type="slidenum">
              <a:rPr lang="en-US" altLang="ko-KR" smtClean="0">
                <a:latin typeface="+mj-ea"/>
                <a:ea typeface="+mj-ea"/>
              </a:rPr>
              <a:t>22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3691227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67E557C-9E66-43F1-9F87-179A985BA47D}" type="slidenum">
              <a:rPr lang="en-US" altLang="ko-KR" smtClean="0">
                <a:latin typeface="+mj-ea"/>
                <a:ea typeface="+mj-ea"/>
              </a:rPr>
              <a:t>23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5663198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67E557C-9E66-43F1-9F87-179A985BA47D}" type="slidenum">
              <a:rPr lang="en-US" altLang="ko-KR" smtClean="0">
                <a:latin typeface="+mj-ea"/>
                <a:ea typeface="+mj-ea"/>
              </a:rPr>
              <a:t>24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8402123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67E557C-9E66-43F1-9F87-179A985BA47D}" type="slidenum">
              <a:rPr lang="en-US" altLang="ko-KR" smtClean="0">
                <a:latin typeface="+mj-ea"/>
                <a:ea typeface="+mj-ea"/>
              </a:rPr>
              <a:t>25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33429620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67E557C-9E66-43F1-9F87-179A985BA47D}" type="slidenum">
              <a:rPr lang="en-US" altLang="ko-KR" smtClean="0">
                <a:latin typeface="+mj-ea"/>
                <a:ea typeface="+mj-ea"/>
              </a:rPr>
              <a:t>26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0236186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67E557C-9E66-43F1-9F87-179A985BA47D}" type="slidenum">
              <a:rPr lang="en-US" altLang="ko-KR" smtClean="0">
                <a:latin typeface="+mj-ea"/>
                <a:ea typeface="+mj-ea"/>
              </a:rPr>
              <a:t>3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7765427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67E557C-9E66-43F1-9F87-179A985BA47D}" type="slidenum">
              <a:rPr lang="en-US" altLang="ko-KR" smtClean="0">
                <a:latin typeface="+mj-ea"/>
                <a:ea typeface="+mj-ea"/>
              </a:rPr>
              <a:t>4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4290920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67E557C-9E66-43F1-9F87-179A985BA47D}" type="slidenum">
              <a:rPr lang="en-US" altLang="ko-KR" smtClean="0">
                <a:latin typeface="+mj-ea"/>
                <a:ea typeface="+mj-ea"/>
              </a:rPr>
              <a:t>5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1963875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67E557C-9E66-43F1-9F87-179A985BA47D}" type="slidenum">
              <a:rPr lang="en-US" altLang="ko-KR" smtClean="0">
                <a:latin typeface="+mj-ea"/>
                <a:ea typeface="+mj-ea"/>
              </a:rPr>
              <a:t>6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9063592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67E557C-9E66-43F1-9F87-179A985BA47D}" type="slidenum">
              <a:rPr lang="en-US" altLang="ko-KR" smtClean="0">
                <a:latin typeface="+mj-ea"/>
                <a:ea typeface="+mj-ea"/>
              </a:rPr>
              <a:t>7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4119437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67E557C-9E66-43F1-9F87-179A985BA47D}" type="slidenum">
              <a:rPr lang="en-US" altLang="ko-KR" smtClean="0">
                <a:latin typeface="+mj-ea"/>
                <a:ea typeface="+mj-ea"/>
              </a:rPr>
              <a:t>8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891429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67E557C-9E66-43F1-9F87-179A985BA47D}" type="slidenum">
              <a:rPr lang="en-US" altLang="ko-KR" smtClean="0">
                <a:latin typeface="+mj-ea"/>
                <a:ea typeface="+mj-ea"/>
              </a:rPr>
              <a:t>9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95879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">
            <a:extLst>
              <a:ext uri="{FF2B5EF4-FFF2-40B4-BE49-F238E27FC236}">
                <a16:creationId xmlns:a16="http://schemas.microsoft.com/office/drawing/2014/main" id="{F9512BDE-EEA0-404B-8D45-8AA93D61DABC}"/>
              </a:ext>
            </a:extLst>
          </p:cNvPr>
          <p:cNvSpPr/>
          <p:nvPr userDrawn="1"/>
        </p:nvSpPr>
        <p:spPr>
          <a:xfrm flipH="1">
            <a:off x="-1" y="4450188"/>
            <a:ext cx="12192000" cy="240781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rtlCol="0" anchor="ctr"/>
          <a:lstStyle/>
          <a:p>
            <a:pPr rtl="0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ko-KR" altLang="en-US" sz="1600" noProof="0">
              <a:latin typeface="+mj-ea"/>
              <a:ea typeface="+mj-ea"/>
            </a:endParaRPr>
          </a:p>
        </p:txBody>
      </p:sp>
      <p:sp>
        <p:nvSpPr>
          <p:cNvPr id="11" name="직사각형">
            <a:extLst>
              <a:ext uri="{FF2B5EF4-FFF2-40B4-BE49-F238E27FC236}">
                <a16:creationId xmlns:a16="http://schemas.microsoft.com/office/drawing/2014/main" id="{E1223535-0F2F-6340-80B9-0B5D9364A13F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rtlCol="0" anchor="ctr"/>
          <a:lstStyle/>
          <a:p>
            <a:pPr rtl="0"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ko-KR" altLang="en-US" sz="1600" noProof="0">
              <a:latin typeface="+mj-ea"/>
              <a:ea typeface="+mj-ea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algn="l">
              <a:lnSpc>
                <a:spcPct val="90000"/>
              </a:lnSpc>
              <a:defRPr sz="8000" cap="all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 rtlCol="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j-ea"/>
                <a:ea typeface="+mj-ea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pPr rtl="0"/>
            <a:r>
              <a:rPr lang="ko-KR" altLang="en-US" noProof="0"/>
              <a:t>클릭하여 마스터 부제목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7235843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">
            <a:extLst>
              <a:ext uri="{FF2B5EF4-FFF2-40B4-BE49-F238E27FC236}">
                <a16:creationId xmlns:a16="http://schemas.microsoft.com/office/drawing/2014/main" id="{2773E1D8-C87F-EE46-8284-575DCA498E81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rtlCol="0" anchor="ctr"/>
          <a:lstStyle/>
          <a:p>
            <a:pPr rtl="0"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ko-KR" altLang="en-US" sz="1600" noProof="0">
              <a:latin typeface="+mj-ea"/>
              <a:ea typeface="+mj-ea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1097280" y="2343884"/>
            <a:ext cx="10058400" cy="3760891"/>
          </a:xfrm>
          <a:noFill/>
        </p:spPr>
        <p:txBody>
          <a:bodyPr rtlCol="0"/>
          <a:lstStyle>
            <a:lvl1pPr>
              <a:defRPr>
                <a:solidFill>
                  <a:schemeClr val="tx1"/>
                </a:solidFill>
                <a:latin typeface="+mj-ea"/>
                <a:ea typeface="+mj-ea"/>
              </a:defRPr>
            </a:lvl1pPr>
            <a:lvl2pPr>
              <a:defRPr>
                <a:solidFill>
                  <a:schemeClr val="tx1"/>
                </a:solidFill>
                <a:latin typeface="+mj-ea"/>
                <a:ea typeface="+mj-ea"/>
              </a:defRPr>
            </a:lvl2pPr>
            <a:lvl3pPr>
              <a:defRPr>
                <a:solidFill>
                  <a:schemeClr val="tx1"/>
                </a:solidFill>
                <a:latin typeface="+mj-ea"/>
                <a:ea typeface="+mj-ea"/>
              </a:defRPr>
            </a:lvl3pPr>
            <a:lvl4pPr>
              <a:defRPr>
                <a:solidFill>
                  <a:schemeClr val="tx1"/>
                </a:solidFill>
                <a:latin typeface="+mj-ea"/>
                <a:ea typeface="+mj-ea"/>
              </a:defRPr>
            </a:lvl4pPr>
            <a:lvl5pPr>
              <a:defRPr>
                <a:solidFill>
                  <a:schemeClr val="tx1"/>
                </a:solidFill>
                <a:latin typeface="+mj-ea"/>
                <a:ea typeface="+mj-ea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11" name="제목 개체 틀 1">
            <a:extLst>
              <a:ext uri="{FF2B5EF4-FFF2-40B4-BE49-F238E27FC236}">
                <a16:creationId xmlns:a16="http://schemas.microsoft.com/office/drawing/2014/main" id="{C429A40D-770E-C144-A5B5-6A4442C09C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280" y="942871"/>
            <a:ext cx="10058400" cy="12893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all" baseline="0">
                <a:latin typeface="+mj-ea"/>
                <a:ea typeface="+mj-ea"/>
              </a:defRPr>
            </a:lvl1pPr>
          </a:lstStyle>
          <a:p>
            <a:pPr rtl="0"/>
            <a:r>
              <a:rPr lang="ko-KR" altLang="en-US" noProof="0"/>
              <a:t>클릭하여 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4324070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비디오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">
            <a:extLst>
              <a:ext uri="{FF2B5EF4-FFF2-40B4-BE49-F238E27FC236}">
                <a16:creationId xmlns:a16="http://schemas.microsoft.com/office/drawing/2014/main" id="{202A34A5-A029-A246-82C6-D288185EB396}"/>
              </a:ext>
            </a:extLst>
          </p:cNvPr>
          <p:cNvSpPr/>
          <p:nvPr userDrawn="1"/>
        </p:nvSpPr>
        <p:spPr>
          <a:xfrm flipH="1">
            <a:off x="0" y="0"/>
            <a:ext cx="3351057" cy="6858000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rtlCol="0" anchor="ctr"/>
          <a:lstStyle/>
          <a:p>
            <a:pPr rtl="0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ko-KR" altLang="en-US" sz="1600" noProof="0">
              <a:latin typeface="+mj-ea"/>
              <a:ea typeface="+mj-ea"/>
            </a:endParaRPr>
          </a:p>
        </p:txBody>
      </p:sp>
      <p:sp>
        <p:nvSpPr>
          <p:cNvPr id="13" name="직사각형">
            <a:extLst>
              <a:ext uri="{FF2B5EF4-FFF2-40B4-BE49-F238E27FC236}">
                <a16:creationId xmlns:a16="http://schemas.microsoft.com/office/drawing/2014/main" id="{2773E1D8-C87F-EE46-8284-575DCA498E81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rtlCol="0" anchor="ctr"/>
          <a:lstStyle/>
          <a:p>
            <a:pPr rtl="0"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ko-KR" altLang="en-US" sz="1600" noProof="0">
              <a:latin typeface="+mj-ea"/>
              <a:ea typeface="+mj-ea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1097280" y="2459736"/>
            <a:ext cx="9912096" cy="3760891"/>
          </a:xfrm>
          <a:solidFill>
            <a:schemeClr val="bg1"/>
          </a:solidFill>
        </p:spPr>
        <p:txBody>
          <a:bodyPr rtlCol="0"/>
          <a:lstStyle>
            <a:lvl1pPr>
              <a:defRPr>
                <a:solidFill>
                  <a:schemeClr val="tx1"/>
                </a:solidFill>
                <a:latin typeface="+mj-ea"/>
                <a:ea typeface="+mj-ea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 rtl="0"/>
            <a:r>
              <a:rPr lang="ko-KR" altLang="en-US" noProof="0"/>
              <a:t>비디오를 추가하려면 클릭</a:t>
            </a:r>
          </a:p>
        </p:txBody>
      </p:sp>
      <p:sp>
        <p:nvSpPr>
          <p:cNvPr id="11" name="제목 개체 틀 1">
            <a:extLst>
              <a:ext uri="{FF2B5EF4-FFF2-40B4-BE49-F238E27FC236}">
                <a16:creationId xmlns:a16="http://schemas.microsoft.com/office/drawing/2014/main" id="{C429A40D-770E-C144-A5B5-6A4442C09C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280" y="942871"/>
            <a:ext cx="10058400" cy="12893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all" baseline="0">
                <a:latin typeface="+mj-ea"/>
                <a:ea typeface="+mj-ea"/>
              </a:defRPr>
            </a:lvl1pPr>
          </a:lstStyle>
          <a:p>
            <a:pPr rtl="0"/>
            <a:r>
              <a:rPr lang="ko-KR" altLang="en-US" noProof="0"/>
              <a:t>마스터 제목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26645832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팀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">
            <a:extLst>
              <a:ext uri="{FF2B5EF4-FFF2-40B4-BE49-F238E27FC236}">
                <a16:creationId xmlns:a16="http://schemas.microsoft.com/office/drawing/2014/main" id="{35FB147F-5DC4-B24C-B8CB-D3DA74290381}"/>
              </a:ext>
            </a:extLst>
          </p:cNvPr>
          <p:cNvSpPr/>
          <p:nvPr userDrawn="1"/>
        </p:nvSpPr>
        <p:spPr>
          <a:xfrm>
            <a:off x="1" y="3429000"/>
            <a:ext cx="12192000" cy="3429000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rtlCol="0" anchor="ctr"/>
          <a:lstStyle/>
          <a:p>
            <a:pPr rtl="0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ko-KR" altLang="en-US" sz="1600" noProof="0">
              <a:latin typeface="+mj-ea"/>
              <a:ea typeface="+mj-ea"/>
            </a:endParaRPr>
          </a:p>
        </p:txBody>
      </p:sp>
      <p:sp>
        <p:nvSpPr>
          <p:cNvPr id="10" name="직사각형">
            <a:extLst>
              <a:ext uri="{FF2B5EF4-FFF2-40B4-BE49-F238E27FC236}">
                <a16:creationId xmlns:a16="http://schemas.microsoft.com/office/drawing/2014/main" id="{A400A9BD-AA60-E24D-9FC2-722758C8C933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rtlCol="0" anchor="ctr"/>
          <a:lstStyle/>
          <a:p>
            <a:pPr rtl="0"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ko-KR" altLang="en-US" sz="1600" noProof="0">
              <a:latin typeface="+mj-ea"/>
              <a:ea typeface="+mj-ea"/>
            </a:endParaRPr>
          </a:p>
        </p:txBody>
      </p:sp>
      <p:sp>
        <p:nvSpPr>
          <p:cNvPr id="19" name="그림 개체 틀 3">
            <a:extLst>
              <a:ext uri="{FF2B5EF4-FFF2-40B4-BE49-F238E27FC236}">
                <a16:creationId xmlns:a16="http://schemas.microsoft.com/office/drawing/2014/main" id="{B9308E97-4F89-394E-856A-5B4EFCB2E73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097279" y="2163331"/>
            <a:ext cx="2919413" cy="2919413"/>
          </a:xfrm>
          <a:solidFill>
            <a:srgbClr val="EDEFF7"/>
          </a:solidFill>
        </p:spPr>
        <p:txBody>
          <a:bodyPr rtlCol="0" anchor="ctr"/>
          <a:lstStyle>
            <a:lvl1pPr algn="ctr">
              <a:defRPr>
                <a:latin typeface="+mj-ea"/>
                <a:ea typeface="+mj-ea"/>
              </a:defRPr>
            </a:lvl1pPr>
          </a:lstStyle>
          <a:p>
            <a:pPr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</a:p>
        </p:txBody>
      </p:sp>
      <p:sp>
        <p:nvSpPr>
          <p:cNvPr id="20" name="그림 개체 틀 3">
            <a:extLst>
              <a:ext uri="{FF2B5EF4-FFF2-40B4-BE49-F238E27FC236}">
                <a16:creationId xmlns:a16="http://schemas.microsoft.com/office/drawing/2014/main" id="{A50BECA0-8817-964B-AEDB-A45669684C3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659186" y="2163331"/>
            <a:ext cx="2919413" cy="2919413"/>
          </a:xfrm>
          <a:solidFill>
            <a:srgbClr val="EDEFF7"/>
          </a:solidFill>
        </p:spPr>
        <p:txBody>
          <a:bodyPr rtlCol="0" anchor="ctr"/>
          <a:lstStyle>
            <a:lvl1pPr algn="ctr">
              <a:defRPr>
                <a:latin typeface="+mj-ea"/>
                <a:ea typeface="+mj-ea"/>
              </a:defRPr>
            </a:lvl1pPr>
          </a:lstStyle>
          <a:p>
            <a:pPr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</a:p>
        </p:txBody>
      </p:sp>
      <p:sp>
        <p:nvSpPr>
          <p:cNvPr id="21" name="그림 개체 틀 3">
            <a:extLst>
              <a:ext uri="{FF2B5EF4-FFF2-40B4-BE49-F238E27FC236}">
                <a16:creationId xmlns:a16="http://schemas.microsoft.com/office/drawing/2014/main" id="{EF399F4D-B67A-4C4B-BCF3-36FE110603F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221093" y="2163331"/>
            <a:ext cx="2919413" cy="2919413"/>
          </a:xfrm>
          <a:solidFill>
            <a:srgbClr val="EDEFF7"/>
          </a:solidFill>
        </p:spPr>
        <p:txBody>
          <a:bodyPr rtlCol="0" anchor="ctr"/>
          <a:lstStyle>
            <a:lvl1pPr algn="ctr">
              <a:defRPr>
                <a:latin typeface="+mj-ea"/>
                <a:ea typeface="+mj-ea"/>
              </a:defRPr>
            </a:lvl1pPr>
          </a:lstStyle>
          <a:p>
            <a:pPr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</a:p>
        </p:txBody>
      </p:sp>
      <p:sp>
        <p:nvSpPr>
          <p:cNvPr id="22" name="텍스트 개체 틀 3">
            <a:extLst>
              <a:ext uri="{FF2B5EF4-FFF2-40B4-BE49-F238E27FC236}">
                <a16:creationId xmlns:a16="http://schemas.microsoft.com/office/drawing/2014/main" id="{08305C84-E25F-EC49-8F2B-4C0181FD3AB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097279" y="5257321"/>
            <a:ext cx="2919413" cy="583534"/>
          </a:xfrm>
        </p:spPr>
        <p:txBody>
          <a:bodyPr lIns="91440" rIns="91440" rtlCol="0" anchor="ctr">
            <a:normAutofit/>
          </a:bodyPr>
          <a:lstStyle>
            <a:lvl1pPr marL="0" indent="0" algn="ctr">
              <a:buNone/>
              <a:defRPr sz="1800" cap="all" baseline="0">
                <a:solidFill>
                  <a:schemeClr val="tx1"/>
                </a:solidFill>
                <a:latin typeface="+mj-ea"/>
                <a:ea typeface="+mj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 noProof="0"/>
              <a:t>여기에 이름 표시</a:t>
            </a:r>
          </a:p>
        </p:txBody>
      </p:sp>
      <p:sp>
        <p:nvSpPr>
          <p:cNvPr id="23" name="텍스트 개체 틀 3">
            <a:extLst>
              <a:ext uri="{FF2B5EF4-FFF2-40B4-BE49-F238E27FC236}">
                <a16:creationId xmlns:a16="http://schemas.microsoft.com/office/drawing/2014/main" id="{A57A1FCE-E6BF-3747-9D43-42DBA6656EC0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4666773" y="5257321"/>
            <a:ext cx="2919413" cy="583534"/>
          </a:xfrm>
        </p:spPr>
        <p:txBody>
          <a:bodyPr lIns="91440" rIns="91440" rtlCol="0" anchor="ctr">
            <a:normAutofit/>
          </a:bodyPr>
          <a:lstStyle>
            <a:lvl1pPr marL="0" indent="0" algn="ctr">
              <a:buNone/>
              <a:defRPr sz="1800" cap="all" baseline="0">
                <a:solidFill>
                  <a:schemeClr val="tx1"/>
                </a:solidFill>
                <a:latin typeface="+mj-ea"/>
                <a:ea typeface="+mj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 noProof="0"/>
              <a:t>여기에 이름 표시</a:t>
            </a:r>
          </a:p>
        </p:txBody>
      </p:sp>
      <p:sp>
        <p:nvSpPr>
          <p:cNvPr id="24" name="텍스트 개체 틀 3">
            <a:extLst>
              <a:ext uri="{FF2B5EF4-FFF2-40B4-BE49-F238E27FC236}">
                <a16:creationId xmlns:a16="http://schemas.microsoft.com/office/drawing/2014/main" id="{5B4B74C8-96E7-684F-91B9-8CE56CD10F1E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8236267" y="5257321"/>
            <a:ext cx="2919413" cy="583534"/>
          </a:xfrm>
        </p:spPr>
        <p:txBody>
          <a:bodyPr lIns="91440" rIns="91440" rtlCol="0" anchor="ctr">
            <a:normAutofit/>
          </a:bodyPr>
          <a:lstStyle>
            <a:lvl1pPr marL="0" indent="0" algn="ctr">
              <a:buNone/>
              <a:defRPr sz="1800" cap="all" baseline="0">
                <a:solidFill>
                  <a:schemeClr val="tx1"/>
                </a:solidFill>
                <a:latin typeface="+mj-ea"/>
                <a:ea typeface="+mj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 noProof="0"/>
              <a:t>여기에 이름 표시</a:t>
            </a:r>
          </a:p>
        </p:txBody>
      </p:sp>
      <p:sp>
        <p:nvSpPr>
          <p:cNvPr id="25" name="제목 개체 틀 1">
            <a:extLst>
              <a:ext uri="{FF2B5EF4-FFF2-40B4-BE49-F238E27FC236}">
                <a16:creationId xmlns:a16="http://schemas.microsoft.com/office/drawing/2014/main" id="{D522564E-B348-544F-A8E5-CFCAFA48B5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280" y="1268337"/>
            <a:ext cx="10058400" cy="5875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all" baseline="0">
                <a:latin typeface="+mj-ea"/>
                <a:ea typeface="+mj-ea"/>
              </a:defRPr>
            </a:lvl1pPr>
          </a:lstStyle>
          <a:p>
            <a:pPr rtl="0"/>
            <a:r>
              <a:rPr lang="ko-KR" altLang="en-US" noProof="0"/>
              <a:t>마스터 제목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14188907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콘첸츠 및 이미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">
            <a:extLst>
              <a:ext uri="{FF2B5EF4-FFF2-40B4-BE49-F238E27FC236}">
                <a16:creationId xmlns:a16="http://schemas.microsoft.com/office/drawing/2014/main" id="{05BFC727-5650-B049-AA2A-2511C08FB35B}"/>
              </a:ext>
            </a:extLst>
          </p:cNvPr>
          <p:cNvSpPr/>
          <p:nvPr userDrawn="1"/>
        </p:nvSpPr>
        <p:spPr>
          <a:xfrm flipH="1">
            <a:off x="0" y="0"/>
            <a:ext cx="1195754" cy="6858000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rtlCol="0" anchor="ctr"/>
          <a:lstStyle/>
          <a:p>
            <a:pPr rtl="0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ko-KR" altLang="en-US" sz="1600" noProof="0">
              <a:latin typeface="+mj-ea"/>
              <a:ea typeface="+mj-ea"/>
            </a:endParaRPr>
          </a:p>
        </p:txBody>
      </p:sp>
      <p:sp>
        <p:nvSpPr>
          <p:cNvPr id="6" name="직사각형">
            <a:extLst>
              <a:ext uri="{FF2B5EF4-FFF2-40B4-BE49-F238E27FC236}">
                <a16:creationId xmlns:a16="http://schemas.microsoft.com/office/drawing/2014/main" id="{E700C598-C823-744D-BE16-5114B7625057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rtlCol="0" anchor="ctr"/>
          <a:lstStyle/>
          <a:p>
            <a:pPr rtl="0"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ko-KR" altLang="en-US" sz="1600" noProof="0">
              <a:latin typeface="+mj-ea"/>
              <a:ea typeface="+mj-ea"/>
            </a:endParaRPr>
          </a:p>
        </p:txBody>
      </p:sp>
      <p:sp>
        <p:nvSpPr>
          <p:cNvPr id="10" name="그림 개체 틀 8">
            <a:extLst>
              <a:ext uri="{FF2B5EF4-FFF2-40B4-BE49-F238E27FC236}">
                <a16:creationId xmlns:a16="http://schemas.microsoft.com/office/drawing/2014/main" id="{21BED569-C9C5-8F4D-A42A-ED4914579D6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24550" y="633875"/>
            <a:ext cx="5632450" cy="5591175"/>
          </a:xfrm>
          <a:solidFill>
            <a:schemeClr val="tx2"/>
          </a:solidFill>
        </p:spPr>
        <p:txBody>
          <a:bodyPr rtlCol="0" anchor="ctr"/>
          <a:lstStyle>
            <a:lvl1pPr algn="ctr">
              <a:defRPr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</a:p>
        </p:txBody>
      </p:sp>
      <p:sp>
        <p:nvSpPr>
          <p:cNvPr id="11" name="제목 개체 틀 1">
            <a:extLst>
              <a:ext uri="{FF2B5EF4-FFF2-40B4-BE49-F238E27FC236}">
                <a16:creationId xmlns:a16="http://schemas.microsoft.com/office/drawing/2014/main" id="{ACB6E588-2EB7-9A41-A93A-7757596EF9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280" y="942870"/>
            <a:ext cx="4157296" cy="12927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all" baseline="0">
                <a:latin typeface="+mj-ea"/>
                <a:ea typeface="+mj-ea"/>
              </a:defRPr>
            </a:lvl1pPr>
          </a:lstStyle>
          <a:p>
            <a:pPr rtl="0"/>
            <a:r>
              <a:rPr lang="ko-KR" altLang="en-US" noProof="0"/>
              <a:t>여기에 제목 표시</a:t>
            </a:r>
          </a:p>
        </p:txBody>
      </p:sp>
      <p:sp>
        <p:nvSpPr>
          <p:cNvPr id="12" name="내용 개체 틀 3">
            <a:extLst>
              <a:ext uri="{FF2B5EF4-FFF2-40B4-BE49-F238E27FC236}">
                <a16:creationId xmlns:a16="http://schemas.microsoft.com/office/drawing/2014/main" id="{A6C0FE70-F6BB-3D40-AD3C-E704CABE499C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097280" y="2281657"/>
            <a:ext cx="4157296" cy="3633471"/>
          </a:xfrm>
        </p:spPr>
        <p:txBody>
          <a:bodyPr rtlCol="0">
            <a:normAutofit/>
          </a:bodyPr>
          <a:lstStyle>
            <a:lvl1pPr marL="0" indent="0">
              <a:buClr>
                <a:schemeClr val="tx1"/>
              </a:buClr>
              <a:buNone/>
              <a:defRPr sz="1600">
                <a:solidFill>
                  <a:schemeClr val="tx1"/>
                </a:solidFill>
                <a:latin typeface="+mj-ea"/>
                <a:ea typeface="+mj-ea"/>
              </a:defRPr>
            </a:lvl1pPr>
            <a:lvl2pPr marL="201168" indent="0">
              <a:buClr>
                <a:schemeClr val="tx1"/>
              </a:buClr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+mj-ea"/>
                <a:ea typeface="+mj-ea"/>
              </a:defRPr>
            </a:lvl2pPr>
            <a:lvl3pPr marL="384048" indent="0">
              <a:buClr>
                <a:schemeClr val="tx1"/>
              </a:buClr>
              <a:buFont typeface="Arial" panose="020B0604020202020204" pitchFamily="34" charset="0"/>
              <a:buNone/>
              <a:defRPr sz="1100">
                <a:solidFill>
                  <a:schemeClr val="tx1"/>
                </a:solidFill>
                <a:latin typeface="+mj-ea"/>
                <a:ea typeface="+mj-ea"/>
              </a:defRPr>
            </a:lvl3pPr>
            <a:lvl4pPr marL="566928" indent="0">
              <a:buClr>
                <a:schemeClr val="tx1"/>
              </a:buClr>
              <a:buFont typeface="Arial" panose="020B0604020202020204" pitchFamily="34" charset="0"/>
              <a:buNone/>
              <a:defRPr sz="1100">
                <a:solidFill>
                  <a:schemeClr val="tx1"/>
                </a:solidFill>
                <a:latin typeface="+mj-ea"/>
                <a:ea typeface="+mj-ea"/>
              </a:defRPr>
            </a:lvl4pPr>
            <a:lvl5pPr marL="749808" indent="0">
              <a:buClr>
                <a:schemeClr val="tx1"/>
              </a:buClr>
              <a:buFont typeface="Arial" panose="020B0604020202020204" pitchFamily="34" charset="0"/>
              <a:buNone/>
              <a:defRPr sz="1100">
                <a:solidFill>
                  <a:schemeClr val="tx1"/>
                </a:solidFill>
                <a:latin typeface="+mj-ea"/>
                <a:ea typeface="+mj-ea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37017141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인용문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7F5B2028-E700-4817-A0CD-497968E56A9E}" type="datetime1">
              <a:rPr lang="en-US" altLang="ko-KR" noProof="0" smtClean="0"/>
              <a:pPr/>
              <a:t>11/16/2020</a:t>
            </a:fld>
            <a:endParaRPr lang="ko-KR" altLang="en-US" noProof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ko-KR" altLang="en-US" noProof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  <p:sp>
        <p:nvSpPr>
          <p:cNvPr id="5" name="직사각형">
            <a:extLst>
              <a:ext uri="{FF2B5EF4-FFF2-40B4-BE49-F238E27FC236}">
                <a16:creationId xmlns:a16="http://schemas.microsoft.com/office/drawing/2014/main" id="{0AB10FFC-D586-994D-8D3D-F4042255CB72}"/>
              </a:ext>
            </a:extLst>
          </p:cNvPr>
          <p:cNvSpPr/>
          <p:nvPr userDrawn="1"/>
        </p:nvSpPr>
        <p:spPr>
          <a:xfrm flipH="1"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rtlCol="0" anchor="ctr"/>
          <a:lstStyle/>
          <a:p>
            <a:pPr rtl="0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ko-KR" altLang="en-US" sz="1600" noProof="0">
              <a:latin typeface="+mj-ea"/>
              <a:ea typeface="+mj-ea"/>
            </a:endParaRPr>
          </a:p>
        </p:txBody>
      </p:sp>
      <p:sp>
        <p:nvSpPr>
          <p:cNvPr id="6" name="직사각형">
            <a:extLst>
              <a:ext uri="{FF2B5EF4-FFF2-40B4-BE49-F238E27FC236}">
                <a16:creationId xmlns:a16="http://schemas.microsoft.com/office/drawing/2014/main" id="{C7B0C08A-E831-D242-B2CE-2DEB004F982F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rtlCol="0" anchor="ctr"/>
          <a:lstStyle/>
          <a:p>
            <a:pPr rtl="0"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ko-KR" altLang="en-US" sz="1600" noProof="0">
              <a:latin typeface="+mj-ea"/>
              <a:ea typeface="+mj-ea"/>
            </a:endParaRPr>
          </a:p>
        </p:txBody>
      </p:sp>
      <p:cxnSp>
        <p:nvCxnSpPr>
          <p:cNvPr id="7" name="직선 연결선(S) 6">
            <a:extLst>
              <a:ext uri="{FF2B5EF4-FFF2-40B4-BE49-F238E27FC236}">
                <a16:creationId xmlns:a16="http://schemas.microsoft.com/office/drawing/2014/main" id="{105C2191-88F7-4148-96FD-E129F707E038}"/>
              </a:ext>
            </a:extLst>
          </p:cNvPr>
          <p:cNvCxnSpPr/>
          <p:nvPr userDrawn="1"/>
        </p:nvCxnSpPr>
        <p:spPr>
          <a:xfrm>
            <a:off x="6818393" y="999565"/>
            <a:ext cx="0" cy="48588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제목 개체 틀 1">
            <a:extLst>
              <a:ext uri="{FF2B5EF4-FFF2-40B4-BE49-F238E27FC236}">
                <a16:creationId xmlns:a16="http://schemas.microsoft.com/office/drawing/2014/main" id="{61FB2196-E251-5A40-86F7-6092CEBFA1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5000" y="3135207"/>
            <a:ext cx="5460992" cy="5875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4800" cap="all" baseline="0">
                <a:latin typeface="+mj-ea"/>
                <a:ea typeface="+mj-ea"/>
              </a:defRPr>
            </a:lvl1pPr>
          </a:lstStyle>
          <a:p>
            <a:pPr rtl="0"/>
            <a:r>
              <a:rPr lang="ko-KR" altLang="en-US" noProof="0"/>
              <a:t>여기에 제목 표시</a:t>
            </a:r>
          </a:p>
        </p:txBody>
      </p:sp>
      <p:sp>
        <p:nvSpPr>
          <p:cNvPr id="12" name="내용 개체 틀 3">
            <a:extLst>
              <a:ext uri="{FF2B5EF4-FFF2-40B4-BE49-F238E27FC236}">
                <a16:creationId xmlns:a16="http://schemas.microsoft.com/office/drawing/2014/main" id="{C2FACD1B-0D9C-A547-98A0-D66C341D3D74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7540794" y="831286"/>
            <a:ext cx="4016206" cy="5195425"/>
          </a:xfrm>
        </p:spPr>
        <p:txBody>
          <a:bodyPr rtlCol="0" anchor="ctr">
            <a:normAutofit/>
          </a:bodyPr>
          <a:lstStyle>
            <a:lvl1pPr marL="342900" indent="-342900">
              <a:buClr>
                <a:schemeClr val="tx1"/>
              </a:buClr>
              <a:buFont typeface="+mj-lt"/>
              <a:buAutoNum type="arabicPeriod"/>
              <a:defRPr sz="1600">
                <a:solidFill>
                  <a:schemeClr val="tx1"/>
                </a:solidFill>
                <a:latin typeface="+mj-ea"/>
                <a:ea typeface="+mj-ea"/>
              </a:defRPr>
            </a:lvl1pPr>
            <a:lvl2pPr marL="544068" indent="-342900">
              <a:buClr>
                <a:schemeClr val="tx1"/>
              </a:buClr>
              <a:buFont typeface="+mj-lt"/>
              <a:buAutoNum type="arabicPeriod"/>
              <a:defRPr sz="1400"/>
            </a:lvl2pPr>
            <a:lvl3pPr marL="612648" indent="-228600">
              <a:buClr>
                <a:schemeClr val="tx1"/>
              </a:buClr>
              <a:buFont typeface="+mj-lt"/>
              <a:buAutoNum type="arabicPeriod"/>
              <a:defRPr sz="1100"/>
            </a:lvl3pPr>
            <a:lvl4pPr marL="795528" indent="-228600">
              <a:buClr>
                <a:schemeClr val="tx1"/>
              </a:buClr>
              <a:buFont typeface="+mj-lt"/>
              <a:buAutoNum type="arabicPeriod"/>
              <a:defRPr sz="1100"/>
            </a:lvl4pPr>
            <a:lvl5pPr marL="978408" indent="-228600">
              <a:buClr>
                <a:schemeClr val="tx1"/>
              </a:buClr>
              <a:buFont typeface="+mj-lt"/>
              <a:buAutoNum type="arabicPeriod"/>
              <a:defRPr sz="1100"/>
            </a:lvl5pPr>
          </a:lstStyle>
          <a:p>
            <a:pPr lvl="0" rtl="0"/>
            <a:r>
              <a:rPr lang="ko-KR" altLang="en-US" noProof="0"/>
              <a:t>여기에 인용문 표시</a:t>
            </a:r>
          </a:p>
        </p:txBody>
      </p:sp>
    </p:spTree>
    <p:extLst>
      <p:ext uri="{BB962C8B-B14F-4D97-AF65-F5344CB8AC3E}">
        <p14:creationId xmlns:p14="http://schemas.microsoft.com/office/powerpoint/2010/main" val="41849357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안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F952CB44-5A7A-4568-9868-8C1FF30C2DD5}" type="datetime1">
              <a:rPr lang="en-US" altLang="ko-KR" noProof="0" smtClean="0"/>
              <a:pPr/>
              <a:t>11/16/2020</a:t>
            </a:fld>
            <a:endParaRPr lang="ko-KR" altLang="en-US" noProof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  <p:sp>
        <p:nvSpPr>
          <p:cNvPr id="5" name="직사각형">
            <a:extLst>
              <a:ext uri="{FF2B5EF4-FFF2-40B4-BE49-F238E27FC236}">
                <a16:creationId xmlns:a16="http://schemas.microsoft.com/office/drawing/2014/main" id="{AA314B25-B4AF-394E-BBDA-7E6BAD315F39}"/>
              </a:ext>
            </a:extLst>
          </p:cNvPr>
          <p:cNvSpPr/>
          <p:nvPr userDrawn="1"/>
        </p:nvSpPr>
        <p:spPr>
          <a:xfrm>
            <a:off x="3351057" y="0"/>
            <a:ext cx="8840943" cy="6858000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rtlCol="0" anchor="ctr"/>
          <a:lstStyle/>
          <a:p>
            <a:pPr rtl="0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ko-KR" altLang="en-US" sz="1600" noProof="0">
              <a:latin typeface="+mj-ea"/>
              <a:ea typeface="+mj-ea"/>
            </a:endParaRPr>
          </a:p>
        </p:txBody>
      </p:sp>
      <p:sp>
        <p:nvSpPr>
          <p:cNvPr id="6" name="직사각형">
            <a:extLst>
              <a:ext uri="{FF2B5EF4-FFF2-40B4-BE49-F238E27FC236}">
                <a16:creationId xmlns:a16="http://schemas.microsoft.com/office/drawing/2014/main" id="{737575EF-0D14-6140-A91B-260C9C9DFE41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rtlCol="0" anchor="ctr"/>
          <a:lstStyle/>
          <a:p>
            <a:pPr rtl="0"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ko-KR" altLang="en-US" sz="1600" noProof="0">
              <a:latin typeface="+mj-ea"/>
              <a:ea typeface="+mj-ea"/>
            </a:endParaRPr>
          </a:p>
        </p:txBody>
      </p:sp>
      <p:sp>
        <p:nvSpPr>
          <p:cNvPr id="10" name="제목 개체 틀 1">
            <a:extLst>
              <a:ext uri="{FF2B5EF4-FFF2-40B4-BE49-F238E27FC236}">
                <a16:creationId xmlns:a16="http://schemas.microsoft.com/office/drawing/2014/main" id="{82544261-8049-494B-A93D-BDFF1BB847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5000" y="3135207"/>
            <a:ext cx="4886854" cy="5875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cap="all" baseline="0">
                <a:latin typeface="+mj-ea"/>
                <a:ea typeface="+mj-ea"/>
              </a:defRPr>
            </a:lvl1pPr>
          </a:lstStyle>
          <a:p>
            <a:pPr rtl="0"/>
            <a:r>
              <a:rPr lang="ko-KR" altLang="en-US" noProof="0"/>
              <a:t>여기에 제목 표시</a:t>
            </a:r>
          </a:p>
        </p:txBody>
      </p:sp>
      <p:sp>
        <p:nvSpPr>
          <p:cNvPr id="12" name="내용 개체 틀 3">
            <a:extLst>
              <a:ext uri="{FF2B5EF4-FFF2-40B4-BE49-F238E27FC236}">
                <a16:creationId xmlns:a16="http://schemas.microsoft.com/office/drawing/2014/main" id="{9214786D-83EE-814C-A5E4-D0EC7D29D0C4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5575829" y="633875"/>
            <a:ext cx="5981171" cy="5590250"/>
          </a:xfrm>
        </p:spPr>
        <p:txBody>
          <a:bodyPr rtlCol="0" anchor="ctr">
            <a:normAutofit/>
          </a:bodyPr>
          <a:lstStyle>
            <a:lvl1pPr marL="342900" indent="-342900">
              <a:lnSpc>
                <a:spcPts val="2000"/>
              </a:lnSpc>
              <a:buClr>
                <a:schemeClr val="tx1"/>
              </a:buClr>
              <a:buFont typeface="+mj-lt"/>
              <a:buAutoNum type="arabicPeriod"/>
              <a:defRPr sz="1600">
                <a:solidFill>
                  <a:schemeClr val="tx1"/>
                </a:solidFill>
                <a:latin typeface="+mj-ea"/>
                <a:ea typeface="+mj-ea"/>
              </a:defRPr>
            </a:lvl1pPr>
            <a:lvl2pPr marL="544068" indent="-342900">
              <a:lnSpc>
                <a:spcPts val="2000"/>
              </a:lnSpc>
              <a:buClr>
                <a:schemeClr val="tx1"/>
              </a:buClr>
              <a:buFont typeface="+mj-lt"/>
              <a:buAutoNum type="arabicPeriod"/>
              <a:defRPr sz="1600">
                <a:solidFill>
                  <a:schemeClr val="tx1"/>
                </a:solidFill>
                <a:latin typeface="+mj-ea"/>
                <a:ea typeface="+mj-ea"/>
              </a:defRPr>
            </a:lvl2pPr>
            <a:lvl3pPr marL="612648" indent="-228600">
              <a:lnSpc>
                <a:spcPts val="2000"/>
              </a:lnSpc>
              <a:buClr>
                <a:schemeClr val="tx1"/>
              </a:buClr>
              <a:buFont typeface="+mj-lt"/>
              <a:buAutoNum type="arabicPeriod"/>
              <a:defRPr sz="1600">
                <a:solidFill>
                  <a:schemeClr val="tx1"/>
                </a:solidFill>
                <a:latin typeface="+mj-ea"/>
                <a:ea typeface="+mj-ea"/>
              </a:defRPr>
            </a:lvl3pPr>
            <a:lvl4pPr marL="795528" indent="-228600">
              <a:lnSpc>
                <a:spcPts val="2000"/>
              </a:lnSpc>
              <a:buClr>
                <a:schemeClr val="tx1"/>
              </a:buClr>
              <a:buFont typeface="+mj-lt"/>
              <a:buAutoNum type="arabicPeriod"/>
              <a:defRPr sz="1600">
                <a:solidFill>
                  <a:schemeClr val="tx1"/>
                </a:solidFill>
                <a:latin typeface="+mj-ea"/>
                <a:ea typeface="+mj-ea"/>
              </a:defRPr>
            </a:lvl4pPr>
            <a:lvl5pPr marL="978408" indent="-228600">
              <a:lnSpc>
                <a:spcPts val="2000"/>
              </a:lnSpc>
              <a:buClr>
                <a:schemeClr val="tx1"/>
              </a:buClr>
              <a:buFont typeface="+mj-lt"/>
              <a:buAutoNum type="arabicPeriod"/>
              <a:defRPr sz="1600">
                <a:solidFill>
                  <a:schemeClr val="tx1"/>
                </a:solidFill>
                <a:latin typeface="+mj-ea"/>
                <a:ea typeface="+mj-ea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30791853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두 개의 콘텐츠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">
            <a:extLst>
              <a:ext uri="{FF2B5EF4-FFF2-40B4-BE49-F238E27FC236}">
                <a16:creationId xmlns:a16="http://schemas.microsoft.com/office/drawing/2014/main" id="{2E148DD3-DD87-154B-80B4-2421965D3C83}"/>
              </a:ext>
            </a:extLst>
          </p:cNvPr>
          <p:cNvSpPr/>
          <p:nvPr userDrawn="1"/>
        </p:nvSpPr>
        <p:spPr>
          <a:xfrm>
            <a:off x="1" y="1714500"/>
            <a:ext cx="12192000" cy="3429000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rtlCol="0" anchor="ctr"/>
          <a:lstStyle/>
          <a:p>
            <a:pPr rtl="0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ko-KR" altLang="en-US" sz="1600" noProof="0">
              <a:latin typeface="+mj-ea"/>
              <a:ea typeface="+mj-ea"/>
            </a:endParaRPr>
          </a:p>
        </p:txBody>
      </p:sp>
      <p:sp>
        <p:nvSpPr>
          <p:cNvPr id="6" name="직사각형">
            <a:extLst>
              <a:ext uri="{FF2B5EF4-FFF2-40B4-BE49-F238E27FC236}">
                <a16:creationId xmlns:a16="http://schemas.microsoft.com/office/drawing/2014/main" id="{742E4732-0E8F-7B46-BD08-0F2EE0DA8786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rtlCol="0" anchor="ctr"/>
          <a:lstStyle/>
          <a:p>
            <a:pPr rtl="0"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ko-KR" altLang="en-US" sz="1600" noProof="0">
              <a:latin typeface="+mj-ea"/>
              <a:ea typeface="+mj-ea"/>
            </a:endParaRPr>
          </a:p>
        </p:txBody>
      </p:sp>
      <p:sp>
        <p:nvSpPr>
          <p:cNvPr id="7" name="제목 개체 틀 1">
            <a:extLst>
              <a:ext uri="{FF2B5EF4-FFF2-40B4-BE49-F238E27FC236}">
                <a16:creationId xmlns:a16="http://schemas.microsoft.com/office/drawing/2014/main" id="{6E73F81A-7260-5C4F-A7FF-CA2CC731BC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43870" y="1283833"/>
            <a:ext cx="5711810" cy="5875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latin typeface="+mj-ea"/>
                <a:ea typeface="+mj-ea"/>
              </a:defRPr>
            </a:lvl1pPr>
          </a:lstStyle>
          <a:p>
            <a:pPr rtl="0"/>
            <a:r>
              <a:rPr lang="ko-KR" altLang="en-US" noProof="0"/>
              <a:t>마스터 제목 스타일을 편집하려면 클릭</a:t>
            </a:r>
          </a:p>
        </p:txBody>
      </p:sp>
      <p:sp>
        <p:nvSpPr>
          <p:cNvPr id="9" name="내용 개체 틀 3">
            <a:extLst>
              <a:ext uri="{FF2B5EF4-FFF2-40B4-BE49-F238E27FC236}">
                <a16:creationId xmlns:a16="http://schemas.microsoft.com/office/drawing/2014/main" id="{4CD13CD4-3E4F-2E41-ACF4-2446257D236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5443870" y="2286000"/>
            <a:ext cx="5711810" cy="3630168"/>
          </a:xfrm>
        </p:spPr>
        <p:txBody>
          <a:bodyPr rtlCol="0">
            <a:normAutofit/>
          </a:bodyPr>
          <a:lstStyle>
            <a:lvl1pPr>
              <a:buClr>
                <a:schemeClr val="tx1"/>
              </a:buClr>
              <a:defRPr sz="1600">
                <a:solidFill>
                  <a:schemeClr val="tx1"/>
                </a:solidFill>
                <a:latin typeface="+mj-ea"/>
                <a:ea typeface="+mj-ea"/>
              </a:defRPr>
            </a:lvl1pPr>
            <a:lvl2pPr marL="384048" indent="-182880"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j-ea"/>
                <a:ea typeface="+mj-ea"/>
              </a:defRPr>
            </a:lvl2pPr>
            <a:lvl3pPr marL="566928" indent="-182880">
              <a:buClr>
                <a:schemeClr val="tx1"/>
              </a:buClr>
              <a:buFont typeface="Arial" panose="020B0604020202020204" pitchFamily="34" charset="0"/>
              <a:buChar char="•"/>
              <a:defRPr sz="1100">
                <a:solidFill>
                  <a:schemeClr val="tx1"/>
                </a:solidFill>
                <a:latin typeface="+mj-ea"/>
                <a:ea typeface="+mj-ea"/>
              </a:defRPr>
            </a:lvl3pPr>
            <a:lvl4pPr marL="749808" indent="-182880">
              <a:buClr>
                <a:schemeClr val="tx1"/>
              </a:buClr>
              <a:buFont typeface="Arial" panose="020B0604020202020204" pitchFamily="34" charset="0"/>
              <a:buChar char="•"/>
              <a:defRPr sz="1100">
                <a:solidFill>
                  <a:schemeClr val="tx1"/>
                </a:solidFill>
                <a:latin typeface="+mj-ea"/>
                <a:ea typeface="+mj-ea"/>
              </a:defRPr>
            </a:lvl4pPr>
            <a:lvl5pPr marL="932688" indent="-182880">
              <a:buClr>
                <a:schemeClr val="tx1"/>
              </a:buClr>
              <a:buFont typeface="Arial" panose="020B0604020202020204" pitchFamily="34" charset="0"/>
              <a:buChar char="•"/>
              <a:defRPr sz="1100">
                <a:solidFill>
                  <a:schemeClr val="tx1"/>
                </a:solidFill>
                <a:latin typeface="+mj-ea"/>
                <a:ea typeface="+mj-ea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14" name="내용 개체 틀 3">
            <a:extLst>
              <a:ext uri="{FF2B5EF4-FFF2-40B4-BE49-F238E27FC236}">
                <a16:creationId xmlns:a16="http://schemas.microsoft.com/office/drawing/2014/main" id="{D8E69886-8907-DB47-87C2-0621AF156D9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605170" y="630936"/>
            <a:ext cx="4589130" cy="5586984"/>
          </a:xfrm>
          <a:solidFill>
            <a:srgbClr val="EDEFF7"/>
          </a:solidFill>
        </p:spPr>
        <p:txBody>
          <a:bodyPr rtlCol="0">
            <a:normAutofit/>
          </a:bodyPr>
          <a:lstStyle>
            <a:lvl1pPr>
              <a:buClr>
                <a:schemeClr val="tx1"/>
              </a:buClr>
              <a:defRPr sz="1600">
                <a:solidFill>
                  <a:schemeClr val="tx1"/>
                </a:solidFill>
                <a:latin typeface="+mj-ea"/>
                <a:ea typeface="+mj-ea"/>
              </a:defRPr>
            </a:lvl1pPr>
            <a:lvl2pPr marL="384048" indent="-182880"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j-ea"/>
                <a:ea typeface="+mj-ea"/>
              </a:defRPr>
            </a:lvl2pPr>
            <a:lvl3pPr marL="566928" indent="-182880">
              <a:buClr>
                <a:schemeClr val="tx1"/>
              </a:buClr>
              <a:buFont typeface="Arial" panose="020B0604020202020204" pitchFamily="34" charset="0"/>
              <a:buChar char="•"/>
              <a:defRPr sz="1100">
                <a:solidFill>
                  <a:schemeClr val="tx1"/>
                </a:solidFill>
                <a:latin typeface="+mj-ea"/>
                <a:ea typeface="+mj-ea"/>
              </a:defRPr>
            </a:lvl3pPr>
            <a:lvl4pPr marL="749808" indent="-182880">
              <a:buClr>
                <a:schemeClr val="tx1"/>
              </a:buClr>
              <a:buFont typeface="Arial" panose="020B0604020202020204" pitchFamily="34" charset="0"/>
              <a:buChar char="•"/>
              <a:defRPr sz="1100">
                <a:solidFill>
                  <a:schemeClr val="tx1"/>
                </a:solidFill>
                <a:latin typeface="+mj-ea"/>
                <a:ea typeface="+mj-ea"/>
              </a:defRPr>
            </a:lvl4pPr>
            <a:lvl5pPr marL="932688" indent="-182880">
              <a:buClr>
                <a:schemeClr val="tx1"/>
              </a:buClr>
              <a:buFont typeface="Arial" panose="020B0604020202020204" pitchFamily="34" charset="0"/>
              <a:buChar char="•"/>
              <a:defRPr sz="1100">
                <a:solidFill>
                  <a:schemeClr val="tx1"/>
                </a:solidFill>
                <a:latin typeface="+mj-ea"/>
                <a:ea typeface="+mj-ea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16263102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">
            <a:extLst>
              <a:ext uri="{FF2B5EF4-FFF2-40B4-BE49-F238E27FC236}">
                <a16:creationId xmlns:a16="http://schemas.microsoft.com/office/drawing/2014/main" id="{9C88DF2D-0421-A94C-82C1-867E1E5E4907}"/>
              </a:ext>
            </a:extLst>
          </p:cNvPr>
          <p:cNvSpPr/>
          <p:nvPr userDrawn="1"/>
        </p:nvSpPr>
        <p:spPr>
          <a:xfrm>
            <a:off x="10993582" y="0"/>
            <a:ext cx="1198418" cy="6858000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rtlCol="0" anchor="ctr"/>
          <a:lstStyle/>
          <a:p>
            <a:pPr rtl="0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ko-KR" altLang="en-US" sz="1600" noProof="0">
              <a:latin typeface="+mj-ea"/>
              <a:ea typeface="+mj-ea"/>
            </a:endParaRPr>
          </a:p>
        </p:txBody>
      </p:sp>
      <p:sp>
        <p:nvSpPr>
          <p:cNvPr id="10" name="직사각형">
            <a:extLst>
              <a:ext uri="{FF2B5EF4-FFF2-40B4-BE49-F238E27FC236}">
                <a16:creationId xmlns:a16="http://schemas.microsoft.com/office/drawing/2014/main" id="{334D05A3-7A20-9447-8D39-F2980D85413A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rtlCol="0" anchor="ctr"/>
          <a:lstStyle/>
          <a:p>
            <a:pPr rtl="0"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ko-KR" altLang="en-US" sz="1600" noProof="0">
              <a:latin typeface="+mj-ea"/>
              <a:ea typeface="+mj-ea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634999" y="3927894"/>
            <a:ext cx="10922000" cy="2326856"/>
          </a:xfrm>
          <a:prstGeom prst="rect">
            <a:avLst/>
          </a:prstGeom>
          <a:solidFill>
            <a:srgbClr val="F6F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그림 개체 틀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635001" y="630936"/>
            <a:ext cx="10921998" cy="3294019"/>
          </a:xfrm>
          <a:solidFill>
            <a:schemeClr val="bg1"/>
          </a:solidFill>
        </p:spPr>
        <p:txBody>
          <a:bodyPr lIns="457200" tIns="457200" rtlCol="0" anchor="t"/>
          <a:lstStyle>
            <a:lvl1pPr marL="0" indent="0">
              <a:buNone/>
              <a:defRPr sz="3200">
                <a:latin typeface="+mj-ea"/>
                <a:ea typeface="+mj-ea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97279" y="4298078"/>
            <a:ext cx="10113645" cy="743682"/>
          </a:xfrm>
          <a:prstGeom prst="rect">
            <a:avLst/>
          </a:prstGeom>
        </p:spPr>
        <p:txBody>
          <a:bodyPr tIns="0" bIns="0" rtlCol="0" anchor="b">
            <a:noAutofit/>
          </a:bodyPr>
          <a:lstStyle>
            <a:lvl1pPr>
              <a:defRPr sz="3600" b="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 hasCustomPrompt="1"/>
          </p:nvPr>
        </p:nvSpPr>
        <p:spPr>
          <a:xfrm>
            <a:off x="1097279" y="5213716"/>
            <a:ext cx="10113264" cy="609600"/>
          </a:xfrm>
        </p:spPr>
        <p:txBody>
          <a:bodyPr lIns="91440" tIns="0" rIns="91440" bIns="0" rtlCol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tx1"/>
                </a:solidFill>
                <a:latin typeface="+mj-ea"/>
                <a:ea typeface="+mj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463876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">
            <a:extLst>
              <a:ext uri="{FF2B5EF4-FFF2-40B4-BE49-F238E27FC236}">
                <a16:creationId xmlns:a16="http://schemas.microsoft.com/office/drawing/2014/main" id="{1552108B-1F90-0044-A7D4-0956E919F29A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rtlCol="0" anchor="ctr"/>
          <a:lstStyle/>
          <a:p>
            <a:pPr rtl="0"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ko-KR" altLang="en-US" sz="1600" noProof="0">
              <a:latin typeface="+mj-ea"/>
              <a:ea typeface="+mj-ea"/>
            </a:endParaRPr>
          </a:p>
        </p:txBody>
      </p: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1097280" y="942871"/>
            <a:ext cx="10058400" cy="5875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FFFFFF"/>
                </a:solidFill>
                <a:latin typeface="+mj-ea"/>
                <a:ea typeface="+mj-ea"/>
              </a:defRPr>
            </a:lvl1pPr>
          </a:lstStyle>
          <a:p>
            <a:fld id="{3194FB63-EA56-4ED6-9A77-D73509DE3A78}" type="datetime1">
              <a:rPr lang="en-US" altLang="ko-KR" noProof="0" smtClean="0"/>
              <a:t>11/16/2020</a:t>
            </a:fld>
            <a:endParaRPr lang="ko-KR" altLang="en-US" noProof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baseline="0">
                <a:solidFill>
                  <a:srgbClr val="FFFFFF"/>
                </a:solidFill>
                <a:latin typeface="+mj-ea"/>
                <a:ea typeface="+mj-ea"/>
              </a:defRPr>
            </a:lvl1pPr>
          </a:lstStyle>
          <a:p>
            <a:endParaRPr lang="ko-KR" altLang="en-US" noProof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rgbClr val="FFFFFF"/>
                </a:solidFill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13943609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93" r:id="rId3"/>
    <p:sldLayoutId id="2147483688" r:id="rId4"/>
    <p:sldLayoutId id="2147483692" r:id="rId5"/>
    <p:sldLayoutId id="2147483691" r:id="rId6"/>
    <p:sldLayoutId id="2147483690" r:id="rId7"/>
    <p:sldLayoutId id="2147483689" r:id="rId8"/>
    <p:sldLayoutId id="2147483683" r:id="rId9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2800" kern="1200" spc="-50" baseline="0">
          <a:solidFill>
            <a:schemeClr val="tx1">
              <a:lumMod val="75000"/>
              <a:lumOff val="25000"/>
            </a:schemeClr>
          </a:solidFill>
          <a:latin typeface="+mj-ea"/>
          <a:ea typeface="+mj-ea"/>
          <a:cs typeface="+mj-cs"/>
        </a:defRPr>
      </a:lvl1pPr>
    </p:titleStyle>
    <p:bodyStyle>
      <a:lvl1pPr marL="91440" indent="-91440" algn="l" defTabSz="914400" rtl="0" eaLnBrk="1" latinLnBrk="1" hangingPunct="1">
        <a:lnSpc>
          <a:spcPct val="10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j-ea"/>
          <a:ea typeface="+mj-ea"/>
          <a:cs typeface="+mn-cs"/>
        </a:defRPr>
      </a:lvl1pPr>
      <a:lvl2pPr marL="384048" indent="-182880" algn="l" defTabSz="914400" rtl="0" eaLnBrk="1" latinLnBrk="1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j-ea"/>
          <a:ea typeface="+mj-ea"/>
          <a:cs typeface="+mn-cs"/>
        </a:defRPr>
      </a:lvl2pPr>
      <a:lvl3pPr marL="566928" indent="-182880" algn="l" defTabSz="914400" rtl="0" eaLnBrk="1" latinLnBrk="1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j-ea"/>
          <a:ea typeface="+mj-ea"/>
          <a:cs typeface="+mn-cs"/>
        </a:defRPr>
      </a:lvl3pPr>
      <a:lvl4pPr marL="749808" indent="-182880" algn="l" defTabSz="914400" rtl="0" eaLnBrk="1" latinLnBrk="1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j-ea"/>
          <a:ea typeface="+mj-ea"/>
          <a:cs typeface="+mn-cs"/>
        </a:defRPr>
      </a:lvl4pPr>
      <a:lvl5pPr marL="932688" indent="-182880" algn="l" defTabSz="914400" rtl="0" eaLnBrk="1" latinLnBrk="1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j-ea"/>
          <a:ea typeface="+mj-ea"/>
          <a:cs typeface="+mn-cs"/>
        </a:defRPr>
      </a:lvl5pPr>
      <a:lvl6pPr marL="11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966B2AF3-E26D-4805-A704-2E2BC20C137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8766" b="18766"/>
          <a:stretch/>
        </p:blipFill>
        <p:spPr>
          <a:xfrm>
            <a:off x="628126" y="2478027"/>
            <a:ext cx="10935746" cy="1789174"/>
          </a:xfrm>
          <a:prstGeom prst="rect">
            <a:avLst/>
          </a:prstGeom>
        </p:spPr>
      </p:pic>
      <p:sp>
        <p:nvSpPr>
          <p:cNvPr id="4" name="제목 3">
            <a:extLst>
              <a:ext uri="{FF2B5EF4-FFF2-40B4-BE49-F238E27FC236}">
                <a16:creationId xmlns:a16="http://schemas.microsoft.com/office/drawing/2014/main" id="{5B7AEFB0-51F2-5449-996C-73382891D2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89098" y="2769637"/>
            <a:ext cx="3050038" cy="1318726"/>
          </a:xfr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b">
            <a:noAutofit/>
          </a:bodyPr>
          <a:lstStyle/>
          <a:p>
            <a:pPr rtl="0"/>
            <a:r>
              <a:rPr lang="en-US" altLang="ko-KR" sz="9600" dirty="0">
                <a:solidFill>
                  <a:schemeClr val="accent2"/>
                </a:solidFill>
                <a:latin typeface="Franklin Gothic Medium" panose="020B0603020102020204" pitchFamily="34" charset="0"/>
              </a:rPr>
              <a:t>PLOC</a:t>
            </a:r>
            <a:endParaRPr lang="ko-KR" altLang="en-US" sz="9600" dirty="0">
              <a:solidFill>
                <a:schemeClr val="accent2"/>
              </a:solidFill>
              <a:latin typeface="Franklin Gothic Medium" panose="020B06030201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00D4CD3-4FAB-4438-B22D-4D9DF4E9B06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7080" b="17080"/>
          <a:stretch/>
        </p:blipFill>
        <p:spPr>
          <a:xfrm>
            <a:off x="628126" y="627147"/>
            <a:ext cx="10935746" cy="188576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010E1BD-9104-4041-9062-2BE2C1A22B1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15720" b="15720"/>
          <a:stretch/>
        </p:blipFill>
        <p:spPr>
          <a:xfrm>
            <a:off x="628128" y="4267201"/>
            <a:ext cx="10935746" cy="1963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0969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0E134104-30CB-48D5-9976-9D64CA0FA2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341" y="628698"/>
            <a:ext cx="10915349" cy="5600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8426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250C95AC-CABC-48FA-864E-D82C9A951C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907" y="637309"/>
            <a:ext cx="10930020" cy="5597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2611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개체 틀 2">
            <a:extLst>
              <a:ext uri="{FF2B5EF4-FFF2-40B4-BE49-F238E27FC236}">
                <a16:creationId xmlns:a16="http://schemas.microsoft.com/office/drawing/2014/main" id="{7D81D5FC-FC4E-4EFC-A0BB-EA28EC35C53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t="9193" r="1008" b="9193"/>
          <a:stretch/>
        </p:blipFill>
        <p:spPr>
          <a:xfrm>
            <a:off x="622300" y="630238"/>
            <a:ext cx="10926572" cy="5578475"/>
          </a:xfrm>
        </p:spPr>
      </p:pic>
    </p:spTree>
    <p:extLst>
      <p:ext uri="{BB962C8B-B14F-4D97-AF65-F5344CB8AC3E}">
        <p14:creationId xmlns:p14="http://schemas.microsoft.com/office/powerpoint/2010/main" val="2258928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개체 틀 7">
            <a:extLst>
              <a:ext uri="{FF2B5EF4-FFF2-40B4-BE49-F238E27FC236}">
                <a16:creationId xmlns:a16="http://schemas.microsoft.com/office/drawing/2014/main" id="{8ACA0ED4-B61D-4EC8-B2AE-CA1884526AF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9193" b="9193"/>
          <a:stretch>
            <a:fillRect/>
          </a:stretch>
        </p:blipFill>
        <p:spPr>
          <a:xfrm>
            <a:off x="622300" y="630238"/>
            <a:ext cx="10936288" cy="5578475"/>
          </a:xfrm>
        </p:spPr>
      </p:pic>
    </p:spTree>
    <p:extLst>
      <p:ext uri="{BB962C8B-B14F-4D97-AF65-F5344CB8AC3E}">
        <p14:creationId xmlns:p14="http://schemas.microsoft.com/office/powerpoint/2010/main" val="40913925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개체 틀 2">
            <a:extLst>
              <a:ext uri="{FF2B5EF4-FFF2-40B4-BE49-F238E27FC236}">
                <a16:creationId xmlns:a16="http://schemas.microsoft.com/office/drawing/2014/main" id="{9B339968-7397-43A6-9AC0-591F7A1B437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9193" b="9193"/>
          <a:stretch>
            <a:fillRect/>
          </a:stretch>
        </p:blipFill>
        <p:spPr>
          <a:xfrm>
            <a:off x="622300" y="630238"/>
            <a:ext cx="10936288" cy="5578475"/>
          </a:xfrm>
        </p:spPr>
      </p:pic>
    </p:spTree>
    <p:extLst>
      <p:ext uri="{BB962C8B-B14F-4D97-AF65-F5344CB8AC3E}">
        <p14:creationId xmlns:p14="http://schemas.microsoft.com/office/powerpoint/2010/main" val="28556604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개체 틀 2">
            <a:extLst>
              <a:ext uri="{FF2B5EF4-FFF2-40B4-BE49-F238E27FC236}">
                <a16:creationId xmlns:a16="http://schemas.microsoft.com/office/drawing/2014/main" id="{C7CB73CB-2FB7-4BF7-817D-01B31B0DA0D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9193" b="9193"/>
          <a:stretch>
            <a:fillRect/>
          </a:stretch>
        </p:blipFill>
        <p:spPr>
          <a:xfrm>
            <a:off x="622300" y="630238"/>
            <a:ext cx="10936288" cy="5578475"/>
          </a:xfrm>
        </p:spPr>
      </p:pic>
    </p:spTree>
    <p:extLst>
      <p:ext uri="{BB962C8B-B14F-4D97-AF65-F5344CB8AC3E}">
        <p14:creationId xmlns:p14="http://schemas.microsoft.com/office/powerpoint/2010/main" val="19739701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개체 틀 2">
            <a:extLst>
              <a:ext uri="{FF2B5EF4-FFF2-40B4-BE49-F238E27FC236}">
                <a16:creationId xmlns:a16="http://schemas.microsoft.com/office/drawing/2014/main" id="{773C56F2-A82D-4F7D-A0D9-A4CD0B0B43B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9193" b="9193"/>
          <a:stretch>
            <a:fillRect/>
          </a:stretch>
        </p:blipFill>
        <p:spPr>
          <a:xfrm>
            <a:off x="622300" y="630238"/>
            <a:ext cx="10936288" cy="5578475"/>
          </a:xfrm>
        </p:spPr>
      </p:pic>
    </p:spTree>
    <p:extLst>
      <p:ext uri="{BB962C8B-B14F-4D97-AF65-F5344CB8AC3E}">
        <p14:creationId xmlns:p14="http://schemas.microsoft.com/office/powerpoint/2010/main" val="3206282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>
            <a:extLst>
              <a:ext uri="{FF2B5EF4-FFF2-40B4-BE49-F238E27FC236}">
                <a16:creationId xmlns:a16="http://schemas.microsoft.com/office/drawing/2014/main" id="{FF9B9597-195C-46FC-BCB2-B41A5D40FA8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8400" r="74389" b="9190"/>
          <a:stretch/>
        </p:blipFill>
        <p:spPr>
          <a:xfrm>
            <a:off x="578570" y="630238"/>
            <a:ext cx="4187930" cy="557847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418D92E-721B-4F8E-B806-F9868A7ED5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6500" y="630237"/>
            <a:ext cx="6720709" cy="557847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14171196-870E-44EC-853E-9D63C76A041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850" t="4800" r="60015" b="54266"/>
          <a:stretch/>
        </p:blipFill>
        <p:spPr>
          <a:xfrm>
            <a:off x="630936" y="630237"/>
            <a:ext cx="2513832" cy="2167827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73A65BDC-307B-4761-926B-FB8DD9E0ADD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464" t="48534" r="66307" b="9189"/>
          <a:stretch/>
        </p:blipFill>
        <p:spPr>
          <a:xfrm>
            <a:off x="3144768" y="630237"/>
            <a:ext cx="1673641" cy="2167827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BAD18186-DCA6-4391-BCE2-EDE576C215C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4704" t="2400" r="2158" b="53333"/>
          <a:stretch/>
        </p:blipFill>
        <p:spPr>
          <a:xfrm>
            <a:off x="578570" y="3429000"/>
            <a:ext cx="2516666" cy="196596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EAFFFBBE-1694-4E43-B998-8299C03E715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4346" t="48265" r="11293" b="8534"/>
          <a:stretch/>
        </p:blipFill>
        <p:spPr>
          <a:xfrm>
            <a:off x="3126323" y="3429000"/>
            <a:ext cx="1605798" cy="2167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1880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개체 틀 2">
            <a:extLst>
              <a:ext uri="{FF2B5EF4-FFF2-40B4-BE49-F238E27FC236}">
                <a16:creationId xmlns:a16="http://schemas.microsoft.com/office/drawing/2014/main" id="{ADAEE816-8029-405F-9EDA-ADA82F193AB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9193" b="9193"/>
          <a:stretch>
            <a:fillRect/>
          </a:stretch>
        </p:blipFill>
        <p:spPr>
          <a:xfrm>
            <a:off x="622300" y="630238"/>
            <a:ext cx="10936288" cy="5578475"/>
          </a:xfrm>
        </p:spPr>
      </p:pic>
    </p:spTree>
    <p:extLst>
      <p:ext uri="{BB962C8B-B14F-4D97-AF65-F5344CB8AC3E}">
        <p14:creationId xmlns:p14="http://schemas.microsoft.com/office/powerpoint/2010/main" val="34885626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개체 틀 2">
            <a:extLst>
              <a:ext uri="{FF2B5EF4-FFF2-40B4-BE49-F238E27FC236}">
                <a16:creationId xmlns:a16="http://schemas.microsoft.com/office/drawing/2014/main" id="{82628B77-D7C9-40C1-B437-6CE48489ADF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9193" b="9193"/>
          <a:stretch>
            <a:fillRect/>
          </a:stretch>
        </p:blipFill>
        <p:spPr>
          <a:xfrm>
            <a:off x="622300" y="630238"/>
            <a:ext cx="10936288" cy="5578475"/>
          </a:xfrm>
        </p:spPr>
      </p:pic>
    </p:spTree>
    <p:extLst>
      <p:ext uri="{BB962C8B-B14F-4D97-AF65-F5344CB8AC3E}">
        <p14:creationId xmlns:p14="http://schemas.microsoft.com/office/powerpoint/2010/main" val="1758357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E5E51183-D0D9-A74B-94F0-9EC0104A75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2909" y="3065787"/>
            <a:ext cx="2054602" cy="1369054"/>
          </a:xfrm>
        </p:spPr>
        <p:txBody>
          <a:bodyPr rtlCol="0"/>
          <a:lstStyle/>
          <a:p>
            <a:pPr algn="l" latinLnBrk="1"/>
            <a:r>
              <a:rPr lang="ko-KR" altLang="en-US" sz="6000" b="1" i="0" dirty="0">
                <a:solidFill>
                  <a:srgbClr val="333333"/>
                </a:solidFill>
                <a:effectLst/>
                <a:latin typeface="HanSans"/>
              </a:rPr>
              <a:t>목차</a:t>
            </a:r>
            <a:br>
              <a:rPr lang="ko-KR" altLang="en-US" b="0" i="0" dirty="0">
                <a:solidFill>
                  <a:srgbClr val="333333"/>
                </a:solidFill>
                <a:effectLst/>
                <a:latin typeface="HanSans"/>
              </a:rPr>
            </a:br>
            <a:endParaRPr lang="ko-KR" altLang="en-US" b="0" i="0" dirty="0">
              <a:solidFill>
                <a:srgbClr val="333333"/>
              </a:solidFill>
              <a:effectLst/>
              <a:latin typeface="HanSans"/>
            </a:endParaRP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319ED1B1-6FE0-FA43-95C4-366DBD1F130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rtlCol="0">
            <a:normAutofit/>
          </a:bodyPr>
          <a:lstStyle/>
          <a:p>
            <a:pPr marL="0" indent="0" rtl="0">
              <a:buFont typeface="Calibri" panose="020F0502020204030204" pitchFamily="34" charset="0"/>
              <a:buNone/>
            </a:pPr>
            <a:r>
              <a:rPr lang="ko-KR" altLang="en-US" sz="2000" b="0" i="0" dirty="0">
                <a:solidFill>
                  <a:srgbClr val="333333"/>
                </a:solidFill>
                <a:effectLst/>
                <a:latin typeface="HanSans"/>
              </a:rPr>
              <a:t>요구사항 명세서</a:t>
            </a:r>
            <a:endParaRPr lang="en-US" altLang="ko-KR" sz="2000" b="0" i="0" dirty="0">
              <a:solidFill>
                <a:srgbClr val="333333"/>
              </a:solidFill>
              <a:effectLst/>
              <a:latin typeface="HanSans"/>
            </a:endParaRPr>
          </a:p>
          <a:p>
            <a:pPr marL="0" indent="0" rtl="0">
              <a:buFont typeface="Calibri" panose="020F0502020204030204" pitchFamily="34" charset="0"/>
              <a:buNone/>
            </a:pPr>
            <a:endParaRPr lang="en-US" altLang="ko-KR" sz="2000" b="0" i="0" dirty="0">
              <a:solidFill>
                <a:srgbClr val="333333"/>
              </a:solidFill>
              <a:effectLst/>
              <a:latin typeface="HanSans"/>
            </a:endParaRPr>
          </a:p>
          <a:p>
            <a:pPr marL="0" indent="0" rtl="0">
              <a:buFont typeface="Calibri" panose="020F0502020204030204" pitchFamily="34" charset="0"/>
              <a:buNone/>
            </a:pPr>
            <a:r>
              <a:rPr lang="ko-KR" altLang="en-US" sz="2000" dirty="0" err="1">
                <a:solidFill>
                  <a:srgbClr val="333333"/>
                </a:solidFill>
                <a:latin typeface="HanSans"/>
              </a:rPr>
              <a:t>유스케이스</a:t>
            </a:r>
            <a:endParaRPr lang="en-US" altLang="ko-KR" sz="2000" dirty="0">
              <a:solidFill>
                <a:srgbClr val="333333"/>
              </a:solidFill>
              <a:latin typeface="HanSans"/>
            </a:endParaRPr>
          </a:p>
          <a:p>
            <a:pPr marL="0" indent="0" rtl="0">
              <a:buFont typeface="Calibri" panose="020F0502020204030204" pitchFamily="34" charset="0"/>
              <a:buNone/>
            </a:pPr>
            <a:br>
              <a:rPr lang="ko-KR" altLang="en-US" sz="2000" b="0" i="0" dirty="0">
                <a:solidFill>
                  <a:srgbClr val="333333"/>
                </a:solidFill>
                <a:effectLst/>
                <a:latin typeface="HanSans"/>
              </a:rPr>
            </a:br>
            <a:r>
              <a:rPr lang="en-US" altLang="ko-KR" sz="2000" b="0" i="0" dirty="0">
                <a:solidFill>
                  <a:srgbClr val="333333"/>
                </a:solidFill>
                <a:effectLst/>
                <a:latin typeface="HanSans"/>
              </a:rPr>
              <a:t>DB(ER DIAGRAM)</a:t>
            </a:r>
          </a:p>
          <a:p>
            <a:pPr marL="0" indent="0" rtl="0">
              <a:buFont typeface="Calibri" panose="020F0502020204030204" pitchFamily="34" charset="0"/>
              <a:buNone/>
            </a:pPr>
            <a:br>
              <a:rPr lang="en-US" altLang="ko-KR" sz="2000" b="0" i="0" dirty="0">
                <a:solidFill>
                  <a:srgbClr val="333333"/>
                </a:solidFill>
                <a:effectLst/>
                <a:latin typeface="HanSans"/>
              </a:rPr>
            </a:br>
            <a:r>
              <a:rPr lang="ko-KR" altLang="en-US" sz="2000" b="0" i="0" dirty="0">
                <a:solidFill>
                  <a:srgbClr val="333333"/>
                </a:solidFill>
                <a:effectLst/>
                <a:latin typeface="HanSans"/>
              </a:rPr>
              <a:t>화면설계 및 기능소개</a:t>
            </a:r>
            <a:endParaRPr lang="en-US" altLang="ko-KR" sz="2000" spc="200" dirty="0">
              <a:solidFill>
                <a:schemeClr val="tx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9978667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개체 틀 2">
            <a:extLst>
              <a:ext uri="{FF2B5EF4-FFF2-40B4-BE49-F238E27FC236}">
                <a16:creationId xmlns:a16="http://schemas.microsoft.com/office/drawing/2014/main" id="{F1DE8749-17BA-4914-92F6-BEA6FAF92CA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9193" b="9193"/>
          <a:stretch/>
        </p:blipFill>
        <p:spPr>
          <a:xfrm>
            <a:off x="622300" y="630238"/>
            <a:ext cx="10936288" cy="5578475"/>
          </a:xfrm>
        </p:spPr>
      </p:pic>
    </p:spTree>
    <p:extLst>
      <p:ext uri="{BB962C8B-B14F-4D97-AF65-F5344CB8AC3E}">
        <p14:creationId xmlns:p14="http://schemas.microsoft.com/office/powerpoint/2010/main" val="39614035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개체 틀 2">
            <a:extLst>
              <a:ext uri="{FF2B5EF4-FFF2-40B4-BE49-F238E27FC236}">
                <a16:creationId xmlns:a16="http://schemas.microsoft.com/office/drawing/2014/main" id="{28F37C2D-D041-4923-8812-8561C5DCEA6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9193" b="9193"/>
          <a:stretch/>
        </p:blipFill>
        <p:spPr>
          <a:xfrm>
            <a:off x="622300" y="630238"/>
            <a:ext cx="10936288" cy="5578475"/>
          </a:xfrm>
        </p:spPr>
      </p:pic>
    </p:spTree>
    <p:extLst>
      <p:ext uri="{BB962C8B-B14F-4D97-AF65-F5344CB8AC3E}">
        <p14:creationId xmlns:p14="http://schemas.microsoft.com/office/powerpoint/2010/main" val="1256853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개체 틀 2">
            <a:extLst>
              <a:ext uri="{FF2B5EF4-FFF2-40B4-BE49-F238E27FC236}">
                <a16:creationId xmlns:a16="http://schemas.microsoft.com/office/drawing/2014/main" id="{36B24C83-3D5C-42A6-B302-098DCD66C34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9193" b="9193"/>
          <a:stretch>
            <a:fillRect/>
          </a:stretch>
        </p:blipFill>
        <p:spPr>
          <a:xfrm>
            <a:off x="622300" y="630238"/>
            <a:ext cx="10936288" cy="5578475"/>
          </a:xfrm>
        </p:spPr>
      </p:pic>
    </p:spTree>
    <p:extLst>
      <p:ext uri="{BB962C8B-B14F-4D97-AF65-F5344CB8AC3E}">
        <p14:creationId xmlns:p14="http://schemas.microsoft.com/office/powerpoint/2010/main" val="15145338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개체 틀 2">
            <a:extLst>
              <a:ext uri="{FF2B5EF4-FFF2-40B4-BE49-F238E27FC236}">
                <a16:creationId xmlns:a16="http://schemas.microsoft.com/office/drawing/2014/main" id="{D9DB81CA-4312-4EE4-9CD7-DBF5C164B74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9193" b="9193"/>
          <a:stretch>
            <a:fillRect/>
          </a:stretch>
        </p:blipFill>
        <p:spPr>
          <a:xfrm>
            <a:off x="622300" y="630238"/>
            <a:ext cx="10936288" cy="5578475"/>
          </a:xfrm>
        </p:spPr>
      </p:pic>
    </p:spTree>
    <p:extLst>
      <p:ext uri="{BB962C8B-B14F-4D97-AF65-F5344CB8AC3E}">
        <p14:creationId xmlns:p14="http://schemas.microsoft.com/office/powerpoint/2010/main" val="41120812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개체 틀 2">
            <a:extLst>
              <a:ext uri="{FF2B5EF4-FFF2-40B4-BE49-F238E27FC236}">
                <a16:creationId xmlns:a16="http://schemas.microsoft.com/office/drawing/2014/main" id="{7DC539DF-A579-44B1-B44D-C9E6DAE3AB7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9193" b="9193"/>
          <a:stretch>
            <a:fillRect/>
          </a:stretch>
        </p:blipFill>
        <p:spPr>
          <a:xfrm>
            <a:off x="622300" y="630238"/>
            <a:ext cx="10936288" cy="5578475"/>
          </a:xfrm>
        </p:spPr>
      </p:pic>
    </p:spTree>
    <p:extLst>
      <p:ext uri="{BB962C8B-B14F-4D97-AF65-F5344CB8AC3E}">
        <p14:creationId xmlns:p14="http://schemas.microsoft.com/office/powerpoint/2010/main" val="16008485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개체 틀 2">
            <a:extLst>
              <a:ext uri="{FF2B5EF4-FFF2-40B4-BE49-F238E27FC236}">
                <a16:creationId xmlns:a16="http://schemas.microsoft.com/office/drawing/2014/main" id="{DB40C941-094C-4437-8F8D-75DC7235D57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9193" b="9193"/>
          <a:stretch>
            <a:fillRect/>
          </a:stretch>
        </p:blipFill>
        <p:spPr>
          <a:xfrm>
            <a:off x="622300" y="630238"/>
            <a:ext cx="10936288" cy="5578475"/>
          </a:xfrm>
        </p:spPr>
      </p:pic>
    </p:spTree>
    <p:extLst>
      <p:ext uri="{BB962C8B-B14F-4D97-AF65-F5344CB8AC3E}">
        <p14:creationId xmlns:p14="http://schemas.microsoft.com/office/powerpoint/2010/main" val="38750362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_PO1">
            <a:extLst>
              <a:ext uri="{FF2B5EF4-FFF2-40B4-BE49-F238E27FC236}">
                <a16:creationId xmlns:a16="http://schemas.microsoft.com/office/drawing/2014/main" id="{CD5CB899-BD99-49F6-8C88-080685E30C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97818" y="3566160"/>
            <a:ext cx="8996363" cy="588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1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  <a:ea typeface="Open Sans"/>
              </a:rPr>
              <a:t>For</a:t>
            </a:r>
            <a:r>
              <a:rPr kumimoji="0" lang="ko-KR" altLang="ko-KR" sz="18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ea typeface="Open Sans"/>
              </a:rPr>
              <a:t> The </a:t>
            </a:r>
            <a:r>
              <a:rPr kumimoji="0" lang="ko-KR" altLang="ko-KR" sz="1800" b="1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  <a:ea typeface="Open Sans"/>
              </a:rPr>
              <a:t>Attention</a:t>
            </a:r>
            <a:endParaRPr kumimoji="0" lang="ko-KR" altLang="ko-KR" sz="1800" b="1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sp>
        <p:nvSpPr>
          <p:cNvPr id="14" name="_PO2">
            <a:extLst>
              <a:ext uri="{FF2B5EF4-FFF2-40B4-BE49-F238E27FC236}">
                <a16:creationId xmlns:a16="http://schemas.microsoft.com/office/drawing/2014/main" id="{8AF7D345-03B4-4FF9-B9B7-13339C0FD9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4320" y="2304288"/>
            <a:ext cx="11363325" cy="1377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8000" b="1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  <a:ea typeface="Poppins"/>
              </a:rPr>
              <a:t>Thank</a:t>
            </a:r>
            <a:r>
              <a:rPr kumimoji="0" lang="ko-KR" altLang="ko-KR" sz="80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ea typeface="Poppins"/>
              </a:rPr>
              <a:t> </a:t>
            </a:r>
            <a:r>
              <a:rPr kumimoji="0" lang="ko-KR" altLang="ko-KR" sz="8000" b="1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  <a:ea typeface="Poppins"/>
              </a:rPr>
              <a:t>You</a:t>
            </a:r>
            <a:endParaRPr kumimoji="0" lang="ko-KR" altLang="ko-KR" sz="1800" b="1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16885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내용 개체 틀 3">
            <a:extLst>
              <a:ext uri="{FF2B5EF4-FFF2-40B4-BE49-F238E27FC236}">
                <a16:creationId xmlns:a16="http://schemas.microsoft.com/office/drawing/2014/main" id="{F2F855EC-B1A8-41FE-A157-77D90BDEDE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9854" y="633412"/>
            <a:ext cx="5732010" cy="5591175"/>
          </a:xfrm>
          <a:prstGeom prst="rect">
            <a:avLst/>
          </a:prstGeom>
        </p:spPr>
      </p:pic>
      <p:sp>
        <p:nvSpPr>
          <p:cNvPr id="14" name="제목 18">
            <a:extLst>
              <a:ext uri="{FF2B5EF4-FFF2-40B4-BE49-F238E27FC236}">
                <a16:creationId xmlns:a16="http://schemas.microsoft.com/office/drawing/2014/main" id="{1B1E99BB-4B30-4014-95E9-EAFCD885E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034" y="2838618"/>
            <a:ext cx="5632966" cy="1180762"/>
          </a:xfrm>
        </p:spPr>
        <p:txBody>
          <a:bodyPr rtlCol="0">
            <a:noAutofit/>
          </a:bodyPr>
          <a:lstStyle/>
          <a:p>
            <a:pPr algn="ctr" rtl="0"/>
            <a:r>
              <a:rPr lang="ko-KR" altLang="en-US" sz="6000" b="1" dirty="0">
                <a:solidFill>
                  <a:schemeClr val="tx1"/>
                </a:solidFill>
                <a:latin typeface="+mj-ea"/>
              </a:rPr>
              <a:t>요구사항</a:t>
            </a:r>
          </a:p>
        </p:txBody>
      </p:sp>
    </p:spTree>
    <p:extLst>
      <p:ext uri="{BB962C8B-B14F-4D97-AF65-F5344CB8AC3E}">
        <p14:creationId xmlns:p14="http://schemas.microsoft.com/office/powerpoint/2010/main" val="1315413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F61F80AB-D915-47E8-9A55-FD60286BD0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986" y="601245"/>
            <a:ext cx="10903643" cy="5640935"/>
          </a:xfrm>
          <a:prstGeom prst="rect">
            <a:avLst/>
          </a:prstGeom>
        </p:spPr>
      </p:pic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85046576-2E13-4B55-A40D-0593A6CDD7FF}"/>
              </a:ext>
            </a:extLst>
          </p:cNvPr>
          <p:cNvCxnSpPr>
            <a:cxnSpLocks/>
          </p:cNvCxnSpPr>
          <p:nvPr/>
        </p:nvCxnSpPr>
        <p:spPr>
          <a:xfrm flipV="1">
            <a:off x="1987420" y="2491273"/>
            <a:ext cx="457200" cy="429210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0E9E067A-69B1-43A6-8CE7-89454AF9B4AC}"/>
              </a:ext>
            </a:extLst>
          </p:cNvPr>
          <p:cNvCxnSpPr>
            <a:cxnSpLocks/>
          </p:cNvCxnSpPr>
          <p:nvPr/>
        </p:nvCxnSpPr>
        <p:spPr>
          <a:xfrm>
            <a:off x="1912775" y="3228392"/>
            <a:ext cx="1240972" cy="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15341A72-463C-4B9B-BDD3-EF7C6EA5C33F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2729204" y="1880118"/>
            <a:ext cx="2369976" cy="326572"/>
          </a:xfrm>
          <a:prstGeom prst="bentConnector3">
            <a:avLst>
              <a:gd name="adj1" fmla="val -394"/>
            </a:avLst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F63A7375-EE04-4566-BF67-AB5A49A31B3E}"/>
              </a:ext>
            </a:extLst>
          </p:cNvPr>
          <p:cNvCxnSpPr>
            <a:cxnSpLocks/>
          </p:cNvCxnSpPr>
          <p:nvPr/>
        </p:nvCxnSpPr>
        <p:spPr>
          <a:xfrm flipH="1">
            <a:off x="6997959" y="3327400"/>
            <a:ext cx="3281266" cy="7791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88555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F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81C2A881-901E-40C5-90EA-2F576BF794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9745" y="637055"/>
            <a:ext cx="8163324" cy="5583890"/>
          </a:xfrm>
          <a:prstGeom prst="rect">
            <a:avLst/>
          </a:prstGeom>
        </p:spPr>
      </p:pic>
      <p:sp>
        <p:nvSpPr>
          <p:cNvPr id="60" name="제목 59">
            <a:extLst>
              <a:ext uri="{FF2B5EF4-FFF2-40B4-BE49-F238E27FC236}">
                <a16:creationId xmlns:a16="http://schemas.microsoft.com/office/drawing/2014/main" id="{49E5FAC2-4E35-4320-8728-A5EA34A75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7904" y="2905765"/>
            <a:ext cx="1307592" cy="1046469"/>
          </a:xfrm>
        </p:spPr>
        <p:txBody>
          <a:bodyPr>
            <a:noAutofit/>
          </a:bodyPr>
          <a:lstStyle/>
          <a:p>
            <a:r>
              <a:rPr lang="en-US" altLang="ko-KR" sz="6000" dirty="0"/>
              <a:t>DB</a:t>
            </a:r>
            <a:endParaRPr lang="ko-KR" altLang="en-US" sz="6000" dirty="0"/>
          </a:p>
        </p:txBody>
      </p:sp>
    </p:spTree>
    <p:extLst>
      <p:ext uri="{BB962C8B-B14F-4D97-AF65-F5344CB8AC3E}">
        <p14:creationId xmlns:p14="http://schemas.microsoft.com/office/powerpoint/2010/main" val="12553597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5B51B46B-3568-4483-ABFF-2C72DB7ED9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224" y="647871"/>
            <a:ext cx="10890504" cy="5562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6224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F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그림 개체 틀 31">
            <a:extLst>
              <a:ext uri="{FF2B5EF4-FFF2-40B4-BE49-F238E27FC236}">
                <a16:creationId xmlns:a16="http://schemas.microsoft.com/office/drawing/2014/main" id="{C6FCE13E-E40E-4713-9D5C-0F88E7FE00C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9279" b="9279"/>
          <a:stretch>
            <a:fillRect/>
          </a:stretch>
        </p:blipFill>
        <p:spPr>
          <a:xfrm>
            <a:off x="630238" y="646113"/>
            <a:ext cx="10928350" cy="5562600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16403892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개체 틀 2">
            <a:extLst>
              <a:ext uri="{FF2B5EF4-FFF2-40B4-BE49-F238E27FC236}">
                <a16:creationId xmlns:a16="http://schemas.microsoft.com/office/drawing/2014/main" id="{F5AC66A8-DB26-40F6-9E94-166A3DB5713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9279" b="9279"/>
          <a:stretch>
            <a:fillRect/>
          </a:stretch>
        </p:blipFill>
        <p:spPr>
          <a:xfrm>
            <a:off x="630936" y="612648"/>
            <a:ext cx="10927652" cy="5596065"/>
          </a:xfrm>
        </p:spPr>
      </p:pic>
    </p:spTree>
    <p:extLst>
      <p:ext uri="{BB962C8B-B14F-4D97-AF65-F5344CB8AC3E}">
        <p14:creationId xmlns:p14="http://schemas.microsoft.com/office/powerpoint/2010/main" val="4702863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개체 틀 2">
            <a:extLst>
              <a:ext uri="{FF2B5EF4-FFF2-40B4-BE49-F238E27FC236}">
                <a16:creationId xmlns:a16="http://schemas.microsoft.com/office/drawing/2014/main" id="{08946BDD-83AF-4757-B38B-0B4D86872F5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t="9279" r="1010" b="9279"/>
          <a:stretch/>
        </p:blipFill>
        <p:spPr>
          <a:xfrm>
            <a:off x="630238" y="621792"/>
            <a:ext cx="10927778" cy="5586921"/>
          </a:xfr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928BE2F-99A7-4FAA-961E-15E7F5969E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9249" y="649287"/>
            <a:ext cx="3021852" cy="2167065"/>
          </a:xfrm>
          <a:prstGeom prst="rect">
            <a:avLst/>
          </a:prstGeom>
        </p:spPr>
      </p:pic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A8827DA5-C1F7-485B-A749-05F4741D1EBA}"/>
              </a:ext>
            </a:extLst>
          </p:cNvPr>
          <p:cNvCxnSpPr>
            <a:cxnSpLocks/>
          </p:cNvCxnSpPr>
          <p:nvPr/>
        </p:nvCxnSpPr>
        <p:spPr>
          <a:xfrm flipV="1">
            <a:off x="8238744" y="1517904"/>
            <a:ext cx="786384" cy="4937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9848483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VTI">
  <a:themeElements>
    <a:clrScheme name="MONO">
      <a:dk1>
        <a:srgbClr val="000000"/>
      </a:dk1>
      <a:lt1>
        <a:srgbClr val="ECEEF7"/>
      </a:lt1>
      <a:dk2>
        <a:srgbClr val="000000"/>
      </a:dk2>
      <a:lt2>
        <a:srgbClr val="F5F8FF"/>
      </a:lt2>
      <a:accent1>
        <a:srgbClr val="ECEEF7"/>
      </a:accent1>
      <a:accent2>
        <a:srgbClr val="F5F8FF"/>
      </a:accent2>
      <a:accent3>
        <a:srgbClr val="A1A2A9"/>
      </a:accent3>
      <a:accent4>
        <a:srgbClr val="141514"/>
      </a:accent4>
      <a:accent5>
        <a:srgbClr val="000000"/>
      </a:accent5>
      <a:accent6>
        <a:srgbClr val="96969C"/>
      </a:accent6>
      <a:hlink>
        <a:srgbClr val="5F6063"/>
      </a:hlink>
      <a:folHlink>
        <a:srgbClr val="919191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8399964_TF00089743_Win32.potx" id="{23100422-0A96-4E62-BF3C-F87F6DBC9BEC}" vid="{351C1B02-AFE5-4429-8C6F-F1C491EB122B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700" row="6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C96C458A-6CC1-4FEE-AC7F-D0ABFD0DD393}">
  <we:reference id="wa104178141" version="4.3.3.0" store="en-US" storeType="OMEX"/>
  <we:alternateReferences>
    <we:reference id="wa104178141" version="4.3.3.0" store="WA104178141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2C74EDC3-6C87-4699-93BC-02BA54C8E07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47902AF-9AD5-48A3-AD68-95C39B09F39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F000AB2-1957-427C-B872-176ABC83E732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134</TotalTime>
  <Words>49</Words>
  <Application>Microsoft Office PowerPoint</Application>
  <PresentationFormat>와이드스크린</PresentationFormat>
  <Paragraphs>37</Paragraphs>
  <Slides>26</Slides>
  <Notes>26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2" baseType="lpstr">
      <vt:lpstr>HanSans</vt:lpstr>
      <vt:lpstr>맑은 고딕</vt:lpstr>
      <vt:lpstr>Arial</vt:lpstr>
      <vt:lpstr>Calibri</vt:lpstr>
      <vt:lpstr>Franklin Gothic Medium</vt:lpstr>
      <vt:lpstr>RetrospectVTI</vt:lpstr>
      <vt:lpstr>PLOC</vt:lpstr>
      <vt:lpstr>목차 </vt:lpstr>
      <vt:lpstr>요구사항</vt:lpstr>
      <vt:lpstr>PowerPoint 프레젠테이션</vt:lpstr>
      <vt:lpstr>DB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PLOC</dc:title>
  <dc:creator>IT-4C</dc:creator>
  <cp:lastModifiedBy>IT-4C</cp:lastModifiedBy>
  <cp:revision>38</cp:revision>
  <dcterms:created xsi:type="dcterms:W3CDTF">2020-11-16T00:46:32Z</dcterms:created>
  <dcterms:modified xsi:type="dcterms:W3CDTF">2020-11-16T03:01:28Z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